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59"/>
  </p:notesMasterIdLst>
  <p:handoutMasterIdLst>
    <p:handoutMasterId r:id="rId60"/>
  </p:handoutMasterIdLst>
  <p:sldIdLst>
    <p:sldId id="283" r:id="rId5"/>
    <p:sldId id="284" r:id="rId6"/>
    <p:sldId id="288" r:id="rId7"/>
    <p:sldId id="309" r:id="rId8"/>
    <p:sldId id="310" r:id="rId9"/>
    <p:sldId id="285" r:id="rId10"/>
    <p:sldId id="289" r:id="rId11"/>
    <p:sldId id="311" r:id="rId12"/>
    <p:sldId id="318" r:id="rId13"/>
    <p:sldId id="312" r:id="rId14"/>
    <p:sldId id="290" r:id="rId15"/>
    <p:sldId id="294" r:id="rId16"/>
    <p:sldId id="295" r:id="rId17"/>
    <p:sldId id="321" r:id="rId18"/>
    <p:sldId id="323" r:id="rId19"/>
    <p:sldId id="291" r:id="rId20"/>
    <p:sldId id="292" r:id="rId21"/>
    <p:sldId id="299" r:id="rId22"/>
    <p:sldId id="307" r:id="rId23"/>
    <p:sldId id="308" r:id="rId24"/>
    <p:sldId id="303" r:id="rId25"/>
    <p:sldId id="319" r:id="rId26"/>
    <p:sldId id="313" r:id="rId27"/>
    <p:sldId id="314" r:id="rId28"/>
    <p:sldId id="324" r:id="rId29"/>
    <p:sldId id="327" r:id="rId30"/>
    <p:sldId id="326" r:id="rId31"/>
    <p:sldId id="325" r:id="rId32"/>
    <p:sldId id="328" r:id="rId33"/>
    <p:sldId id="329" r:id="rId34"/>
    <p:sldId id="293" r:id="rId35"/>
    <p:sldId id="301" r:id="rId36"/>
    <p:sldId id="300" r:id="rId37"/>
    <p:sldId id="302" r:id="rId38"/>
    <p:sldId id="286" r:id="rId39"/>
    <p:sldId id="317" r:id="rId40"/>
    <p:sldId id="320" r:id="rId41"/>
    <p:sldId id="256" r:id="rId42"/>
    <p:sldId id="287" r:id="rId43"/>
    <p:sldId id="279" r:id="rId44"/>
    <p:sldId id="280" r:id="rId45"/>
    <p:sldId id="259" r:id="rId46"/>
    <p:sldId id="261" r:id="rId47"/>
    <p:sldId id="260" r:id="rId48"/>
    <p:sldId id="281" r:id="rId49"/>
    <p:sldId id="263" r:id="rId50"/>
    <p:sldId id="276" r:id="rId51"/>
    <p:sldId id="265" r:id="rId52"/>
    <p:sldId id="266" r:id="rId53"/>
    <p:sldId id="270" r:id="rId54"/>
    <p:sldId id="277" r:id="rId55"/>
    <p:sldId id="298" r:id="rId56"/>
    <p:sldId id="296" r:id="rId57"/>
    <p:sldId id="297" r:id="rId58"/>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C1C1534-53FF-4444-906D-4B01A288C9D4}">
          <p14:sldIdLst>
            <p14:sldId id="283"/>
            <p14:sldId id="284"/>
            <p14:sldId id="288"/>
            <p14:sldId id="309"/>
            <p14:sldId id="310"/>
            <p14:sldId id="285"/>
            <p14:sldId id="289"/>
            <p14:sldId id="311"/>
            <p14:sldId id="318"/>
            <p14:sldId id="312"/>
            <p14:sldId id="290"/>
            <p14:sldId id="294"/>
            <p14:sldId id="295"/>
            <p14:sldId id="321"/>
            <p14:sldId id="323"/>
            <p14:sldId id="291"/>
            <p14:sldId id="292"/>
            <p14:sldId id="299"/>
            <p14:sldId id="307"/>
            <p14:sldId id="308"/>
            <p14:sldId id="303"/>
            <p14:sldId id="319"/>
            <p14:sldId id="313"/>
            <p14:sldId id="314"/>
            <p14:sldId id="324"/>
            <p14:sldId id="327"/>
            <p14:sldId id="326"/>
            <p14:sldId id="325"/>
            <p14:sldId id="328"/>
            <p14:sldId id="329"/>
            <p14:sldId id="293"/>
            <p14:sldId id="301"/>
            <p14:sldId id="300"/>
            <p14:sldId id="302"/>
            <p14:sldId id="286"/>
          </p14:sldIdLst>
        </p14:section>
        <p14:section name="Templates" id="{7E427DE3-A35E-4463-8EFF-82DD292E3CAD}">
          <p14:sldIdLst>
            <p14:sldId id="317"/>
            <p14:sldId id="320"/>
            <p14:sldId id="256"/>
            <p14:sldId id="287"/>
            <p14:sldId id="279"/>
            <p14:sldId id="280"/>
            <p14:sldId id="259"/>
            <p14:sldId id="261"/>
            <p14:sldId id="260"/>
            <p14:sldId id="281"/>
            <p14:sldId id="263"/>
            <p14:sldId id="276"/>
            <p14:sldId id="265"/>
            <p14:sldId id="266"/>
            <p14:sldId id="270"/>
            <p14:sldId id="277"/>
            <p14:sldId id="298"/>
            <p14:sldId id="296"/>
            <p14:sldId id="297"/>
          </p14:sldIdLst>
        </p14:section>
      </p14:sectionLst>
    </p:ex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8D4"/>
    <a:srgbClr val="FFFFFF"/>
    <a:srgbClr val="DAE8F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9705B1-0C00-458F-A79A-18B3E5F29D85}" v="24" dt="2022-06-23T07:25:02.778"/>
    <p1510:client id="{3A3551AB-FD6B-47A4-AA2F-24BB3ACEEEBF}" v="119" dt="2022-06-23T06:55:15.629"/>
    <p1510:client id="{7011EAB8-FED7-4767-9E95-6A73390D6B1D}" v="195" dt="2022-06-23T07:13:58.886"/>
    <p1510:client id="{C7F2CABE-FF6F-4F42-A3CC-96B7E01EF066}" v="157" dt="2022-06-22T17:57:05.273"/>
    <p1510:client id="{CD207CF6-AEE8-4275-BF74-904C3580ECC4}" v="34" dt="2022-06-22T21:40:50.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848"/>
        <p:guide pos="7080"/>
        <p:guide pos="51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benutzer" providerId="Windows Live" clId="Web-{069705B1-0C00-458F-A79A-18B3E5F29D85}"/>
    <pc:docChg chg="modSld">
      <pc:chgData name="Gastbenutzer" userId="" providerId="Windows Live" clId="Web-{069705B1-0C00-458F-A79A-18B3E5F29D85}" dt="2022-06-23T07:25:02.778" v="23" actId="1076"/>
      <pc:docMkLst>
        <pc:docMk/>
      </pc:docMkLst>
      <pc:sldChg chg="addSp delSp modSp">
        <pc:chgData name="Gastbenutzer" userId="" providerId="Windows Live" clId="Web-{069705B1-0C00-458F-A79A-18B3E5F29D85}" dt="2022-06-23T07:25:02.778" v="23" actId="1076"/>
        <pc:sldMkLst>
          <pc:docMk/>
          <pc:sldMk cId="22772747" sldId="312"/>
        </pc:sldMkLst>
        <pc:picChg chg="add mod modCrop">
          <ac:chgData name="Gastbenutzer" userId="" providerId="Windows Live" clId="Web-{069705B1-0C00-458F-A79A-18B3E5F29D85}" dt="2022-06-23T07:22:35.947" v="12" actId="1076"/>
          <ac:picMkLst>
            <pc:docMk/>
            <pc:sldMk cId="22772747" sldId="312"/>
            <ac:picMk id="3" creationId="{F9235C83-5630-5238-E659-2BDD8D21DEE3}"/>
          </ac:picMkLst>
        </pc:picChg>
        <pc:picChg chg="del">
          <ac:chgData name="Gastbenutzer" userId="" providerId="Windows Live" clId="Web-{069705B1-0C00-458F-A79A-18B3E5F29D85}" dt="2022-06-23T07:21:05.914" v="0"/>
          <ac:picMkLst>
            <pc:docMk/>
            <pc:sldMk cId="22772747" sldId="312"/>
            <ac:picMk id="7" creationId="{FE42B725-E760-10AC-8AE8-FB019EBFDDB9}"/>
          </ac:picMkLst>
        </pc:picChg>
        <pc:picChg chg="add mod">
          <ac:chgData name="Gastbenutzer" userId="" providerId="Windows Live" clId="Web-{069705B1-0C00-458F-A79A-18B3E5F29D85}" dt="2022-06-23T07:23:42.870" v="14" actId="1076"/>
          <ac:picMkLst>
            <pc:docMk/>
            <pc:sldMk cId="22772747" sldId="312"/>
            <ac:picMk id="8" creationId="{8F6A30DA-E827-019B-82A9-1F484FD6AD4F}"/>
          </ac:picMkLst>
        </pc:picChg>
        <pc:picChg chg="add mod">
          <ac:chgData name="Gastbenutzer" userId="" providerId="Windows Live" clId="Web-{069705B1-0C00-458F-A79A-18B3E5F29D85}" dt="2022-06-23T07:24:47.746" v="21" actId="1076"/>
          <ac:picMkLst>
            <pc:docMk/>
            <pc:sldMk cId="22772747" sldId="312"/>
            <ac:picMk id="9" creationId="{87340C04-976C-C490-3ED9-2F1F0A7D516E}"/>
          </ac:picMkLst>
        </pc:picChg>
        <pc:picChg chg="del">
          <ac:chgData name="Gastbenutzer" userId="" providerId="Windows Live" clId="Web-{069705B1-0C00-458F-A79A-18B3E5F29D85}" dt="2022-06-23T07:21:11.508" v="1"/>
          <ac:picMkLst>
            <pc:docMk/>
            <pc:sldMk cId="22772747" sldId="312"/>
            <ac:picMk id="11" creationId="{25DA645C-62D5-9860-5B06-D28306AED24F}"/>
          </ac:picMkLst>
        </pc:picChg>
        <pc:picChg chg="mod">
          <ac:chgData name="Gastbenutzer" userId="" providerId="Windows Live" clId="Web-{069705B1-0C00-458F-A79A-18B3E5F29D85}" dt="2022-06-23T07:25:02.778" v="23" actId="1076"/>
          <ac:picMkLst>
            <pc:docMk/>
            <pc:sldMk cId="22772747" sldId="312"/>
            <ac:picMk id="13" creationId="{B5326B96-9DAE-FA06-2279-666EFFDAFEF1}"/>
          </ac:picMkLst>
        </pc:picChg>
        <pc:picChg chg="del">
          <ac:chgData name="Gastbenutzer" userId="" providerId="Windows Live" clId="Web-{069705B1-0C00-458F-A79A-18B3E5F29D85}" dt="2022-06-23T07:23:49.902" v="15"/>
          <ac:picMkLst>
            <pc:docMk/>
            <pc:sldMk cId="22772747" sldId="312"/>
            <ac:picMk id="15" creationId="{F2B9FFF2-0371-23C5-D1DE-52FAF2210D7A}"/>
          </ac:picMkLst>
        </pc:picChg>
      </pc:sldChg>
    </pc:docChg>
  </pc:docChgLst>
  <pc:docChgLst>
    <pc:chgData name="Gastbenutzer" providerId="Windows Live" clId="Web-{3A3551AB-FD6B-47A4-AA2F-24BB3ACEEEBF}"/>
    <pc:docChg chg="modSld">
      <pc:chgData name="Gastbenutzer" userId="" providerId="Windows Live" clId="Web-{3A3551AB-FD6B-47A4-AA2F-24BB3ACEEEBF}" dt="2022-06-23T06:55:15.629" v="79" actId="1076"/>
      <pc:docMkLst>
        <pc:docMk/>
      </pc:docMkLst>
      <pc:sldChg chg="addSp delSp modSp">
        <pc:chgData name="Gastbenutzer" userId="" providerId="Windows Live" clId="Web-{3A3551AB-FD6B-47A4-AA2F-24BB3ACEEEBF}" dt="2022-06-23T06:55:15.629" v="79" actId="1076"/>
        <pc:sldMkLst>
          <pc:docMk/>
          <pc:sldMk cId="712473462" sldId="285"/>
        </pc:sldMkLst>
        <pc:spChg chg="add mod">
          <ac:chgData name="Gastbenutzer" userId="" providerId="Windows Live" clId="Web-{3A3551AB-FD6B-47A4-AA2F-24BB3ACEEEBF}" dt="2022-06-23T06:52:20.046" v="31" actId="20577"/>
          <ac:spMkLst>
            <pc:docMk/>
            <pc:sldMk cId="712473462" sldId="285"/>
            <ac:spMk id="3" creationId="{19F55D7B-2F16-A8A2-BE34-AA3F25BB3641}"/>
          </ac:spMkLst>
        </pc:spChg>
        <pc:spChg chg="add mod">
          <ac:chgData name="Gastbenutzer" userId="" providerId="Windows Live" clId="Web-{3A3551AB-FD6B-47A4-AA2F-24BB3ACEEEBF}" dt="2022-06-23T06:53:02.313" v="50" actId="1076"/>
          <ac:spMkLst>
            <pc:docMk/>
            <pc:sldMk cId="712473462" sldId="285"/>
            <ac:spMk id="4" creationId="{AE83DD9B-2D96-0F25-EC0D-3EF66B4DE51E}"/>
          </ac:spMkLst>
        </pc:spChg>
        <pc:spChg chg="add mod">
          <ac:chgData name="Gastbenutzer" userId="" providerId="Windows Live" clId="Web-{3A3551AB-FD6B-47A4-AA2F-24BB3ACEEEBF}" dt="2022-06-23T06:53:54.533" v="70" actId="1076"/>
          <ac:spMkLst>
            <pc:docMk/>
            <pc:sldMk cId="712473462" sldId="285"/>
            <ac:spMk id="5" creationId="{B6423CC1-FD84-AF1D-56B7-64C8612D7CBB}"/>
          </ac:spMkLst>
        </pc:spChg>
        <pc:spChg chg="add mod">
          <ac:chgData name="Gastbenutzer" userId="" providerId="Windows Live" clId="Web-{3A3551AB-FD6B-47A4-AA2F-24BB3ACEEEBF}" dt="2022-06-23T06:55:15.629" v="79" actId="1076"/>
          <ac:spMkLst>
            <pc:docMk/>
            <pc:sldMk cId="712473462" sldId="285"/>
            <ac:spMk id="6" creationId="{C603885F-1651-51BE-F9D5-8C6E6BC8A99C}"/>
          </ac:spMkLst>
        </pc:spChg>
        <pc:spChg chg="add del">
          <ac:chgData name="Gastbenutzer" userId="" providerId="Windows Live" clId="Web-{3A3551AB-FD6B-47A4-AA2F-24BB3ACEEEBF}" dt="2022-06-23T06:54:53.331" v="75"/>
          <ac:spMkLst>
            <pc:docMk/>
            <pc:sldMk cId="712473462" sldId="285"/>
            <ac:spMk id="9" creationId="{60AC48AA-BB46-A819-67C9-03A7A3A2D780}"/>
          </ac:spMkLst>
        </pc:spChg>
      </pc:sldChg>
    </pc:docChg>
  </pc:docChgLst>
  <pc:docChgLst>
    <pc:chgData name="Elisa Schaefer" userId="2b705b4fa9126ffd" providerId="LiveId" clId="{E4107376-EC45-4C79-A19C-11E0A0B21943}"/>
    <pc:docChg chg="undo custSel addSld modSld sldOrd modSection">
      <pc:chgData name="Elisa Schaefer" userId="2b705b4fa9126ffd" providerId="LiveId" clId="{E4107376-EC45-4C79-A19C-11E0A0B21943}" dt="2021-12-16T07:42:07.004" v="875" actId="1038"/>
      <pc:docMkLst>
        <pc:docMk/>
      </pc:docMkLst>
      <pc:sldChg chg="addSp delSp modSp mod">
        <pc:chgData name="Elisa Schaefer" userId="2b705b4fa9126ffd" providerId="LiveId" clId="{E4107376-EC45-4C79-A19C-11E0A0B21943}" dt="2021-12-09T09:16:37.428" v="68" actId="14100"/>
        <pc:sldMkLst>
          <pc:docMk/>
          <pc:sldMk cId="1938843296" sldId="285"/>
        </pc:sldMkLst>
        <pc:spChg chg="add mod">
          <ac:chgData name="Elisa Schaefer" userId="2b705b4fa9126ffd" providerId="LiveId" clId="{E4107376-EC45-4C79-A19C-11E0A0B21943}" dt="2021-12-09T09:08:40.204" v="21" actId="478"/>
          <ac:spMkLst>
            <pc:docMk/>
            <pc:sldMk cId="1938843296" sldId="285"/>
            <ac:spMk id="4" creationId="{1D14FBAA-2782-413D-B02D-B56D024FE8ED}"/>
          </ac:spMkLst>
        </pc:spChg>
        <pc:spChg chg="add del mod">
          <ac:chgData name="Elisa Schaefer" userId="2b705b4fa9126ffd" providerId="LiveId" clId="{E4107376-EC45-4C79-A19C-11E0A0B21943}" dt="2021-12-09T08:40:23.585" v="1" actId="931"/>
          <ac:spMkLst>
            <pc:docMk/>
            <pc:sldMk cId="1938843296" sldId="285"/>
            <ac:spMk id="4" creationId="{C6451CA5-A8B5-46CB-9F8D-4C52A074E82E}"/>
          </ac:spMkLst>
        </pc:spChg>
        <pc:spChg chg="add del mod">
          <ac:chgData name="Elisa Schaefer" userId="2b705b4fa9126ffd" providerId="LiveId" clId="{E4107376-EC45-4C79-A19C-11E0A0B21943}" dt="2021-12-09T09:08:46.104" v="23" actId="931"/>
          <ac:spMkLst>
            <pc:docMk/>
            <pc:sldMk cId="1938843296" sldId="285"/>
            <ac:spMk id="6" creationId="{A1EFF328-D4AF-4FD1-8421-0F5F4BFD580C}"/>
          </ac:spMkLst>
        </pc:spChg>
        <pc:spChg chg="add del mod">
          <ac:chgData name="Elisa Schaefer" userId="2b705b4fa9126ffd" providerId="LiveId" clId="{E4107376-EC45-4C79-A19C-11E0A0B21943}" dt="2021-12-09T08:40:59.394" v="3" actId="931"/>
          <ac:spMkLst>
            <pc:docMk/>
            <pc:sldMk cId="1938843296" sldId="285"/>
            <ac:spMk id="8" creationId="{3982F131-9907-4893-8B56-8DE51E9F9FB0}"/>
          </ac:spMkLst>
        </pc:spChg>
        <pc:spChg chg="add del mod">
          <ac:chgData name="Elisa Schaefer" userId="2b705b4fa9126ffd" providerId="LiveId" clId="{E4107376-EC45-4C79-A19C-11E0A0B21943}" dt="2021-12-09T09:07:23.403" v="7" actId="931"/>
          <ac:spMkLst>
            <pc:docMk/>
            <pc:sldMk cId="1938843296" sldId="285"/>
            <ac:spMk id="12" creationId="{7D7CC525-CEF6-4A3A-A8F8-55F629183922}"/>
          </ac:spMkLst>
        </pc:spChg>
        <pc:spChg chg="mod">
          <ac:chgData name="Elisa Schaefer" userId="2b705b4fa9126ffd" providerId="LiveId" clId="{E4107376-EC45-4C79-A19C-11E0A0B21943}" dt="2021-12-09T09:16:37.428" v="68" actId="14100"/>
          <ac:spMkLst>
            <pc:docMk/>
            <pc:sldMk cId="1938843296" sldId="285"/>
            <ac:spMk id="29" creationId="{AC3B44FB-4BFE-411B-B515-9692114F1669}"/>
          </ac:spMkLst>
        </pc:spChg>
        <pc:spChg chg="mod">
          <ac:chgData name="Elisa Schaefer" userId="2b705b4fa9126ffd" providerId="LiveId" clId="{E4107376-EC45-4C79-A19C-11E0A0B21943}" dt="2021-12-09T09:07:31.495" v="20" actId="20577"/>
          <ac:spMkLst>
            <pc:docMk/>
            <pc:sldMk cId="1938843296" sldId="285"/>
            <ac:spMk id="32" creationId="{DF0EBCDF-924B-48F4-A7F7-666B321BFC28}"/>
          </ac:spMkLst>
        </pc:spChg>
        <pc:picChg chg="add del mod">
          <ac:chgData name="Elisa Schaefer" userId="2b705b4fa9126ffd" providerId="LiveId" clId="{E4107376-EC45-4C79-A19C-11E0A0B21943}" dt="2021-12-09T08:40:37.516" v="2" actId="478"/>
          <ac:picMkLst>
            <pc:docMk/>
            <pc:sldMk cId="1938843296" sldId="285"/>
            <ac:picMk id="6" creationId="{63C7BF62-2332-44E7-8B32-3053110CAE7B}"/>
          </ac:picMkLst>
        </pc:picChg>
        <pc:picChg chg="add mod">
          <ac:chgData name="Elisa Schaefer" userId="2b705b4fa9126ffd" providerId="LiveId" clId="{E4107376-EC45-4C79-A19C-11E0A0B21943}" dt="2021-12-09T09:08:46.104" v="23" actId="931"/>
          <ac:picMkLst>
            <pc:docMk/>
            <pc:sldMk cId="1938843296" sldId="285"/>
            <ac:picMk id="8" creationId="{CB42DA75-6998-4E8F-9282-13784F7C3E07}"/>
          </ac:picMkLst>
        </pc:picChg>
        <pc:picChg chg="add del mod modCrop">
          <ac:chgData name="Elisa Schaefer" userId="2b705b4fa9126ffd" providerId="LiveId" clId="{E4107376-EC45-4C79-A19C-11E0A0B21943}" dt="2021-12-09T08:41:20.642" v="6" actId="478"/>
          <ac:picMkLst>
            <pc:docMk/>
            <pc:sldMk cId="1938843296" sldId="285"/>
            <ac:picMk id="10" creationId="{1454463A-80ED-423E-B92A-492C97C6DF12}"/>
          </ac:picMkLst>
        </pc:picChg>
        <pc:picChg chg="add del mod">
          <ac:chgData name="Elisa Schaefer" userId="2b705b4fa9126ffd" providerId="LiveId" clId="{E4107376-EC45-4C79-A19C-11E0A0B21943}" dt="2021-12-09T09:08:40.204" v="21" actId="478"/>
          <ac:picMkLst>
            <pc:docMk/>
            <pc:sldMk cId="1938843296" sldId="285"/>
            <ac:picMk id="14" creationId="{BD91C989-8BF3-4125-A3B0-3E028D4EB2FF}"/>
          </ac:picMkLst>
        </pc:picChg>
        <pc:picChg chg="del">
          <ac:chgData name="Elisa Schaefer" userId="2b705b4fa9126ffd" providerId="LiveId" clId="{E4107376-EC45-4C79-A19C-11E0A0B21943}" dt="2021-12-09T09:08:41.964" v="22" actId="478"/>
          <ac:picMkLst>
            <pc:docMk/>
            <pc:sldMk cId="1938843296" sldId="285"/>
            <ac:picMk id="53" creationId="{EE42DEA0-935C-49FE-BE40-BCB59090B328}"/>
          </ac:picMkLst>
        </pc:picChg>
        <pc:picChg chg="del">
          <ac:chgData name="Elisa Schaefer" userId="2b705b4fa9126ffd" providerId="LiveId" clId="{E4107376-EC45-4C79-A19C-11E0A0B21943}" dt="2021-12-09T08:39:32.368" v="0" actId="478"/>
          <ac:picMkLst>
            <pc:docMk/>
            <pc:sldMk cId="1938843296" sldId="285"/>
            <ac:picMk id="61" creationId="{D8BFA52E-B08F-4B5B-A43C-C6F0C360E44B}"/>
          </ac:picMkLst>
        </pc:picChg>
      </pc:sldChg>
      <pc:sldChg chg="addSp delSp modSp mod">
        <pc:chgData name="Elisa Schaefer" userId="2b705b4fa9126ffd" providerId="LiveId" clId="{E4107376-EC45-4C79-A19C-11E0A0B21943}" dt="2021-12-15T18:03:01.410" v="611" actId="14100"/>
        <pc:sldMkLst>
          <pc:docMk/>
          <pc:sldMk cId="1331319775" sldId="289"/>
        </pc:sldMkLst>
        <pc:spChg chg="add del mod">
          <ac:chgData name="Elisa Schaefer" userId="2b705b4fa9126ffd" providerId="LiveId" clId="{E4107376-EC45-4C79-A19C-11E0A0B21943}" dt="2021-12-15T17:55:27.606" v="373"/>
          <ac:spMkLst>
            <pc:docMk/>
            <pc:sldMk cId="1331319775" sldId="289"/>
            <ac:spMk id="4" creationId="{274289D0-E3C2-459E-B36E-CC188129F4CD}"/>
          </ac:spMkLst>
        </pc:spChg>
        <pc:spChg chg="add del mod">
          <ac:chgData name="Elisa Schaefer" userId="2b705b4fa9126ffd" providerId="LiveId" clId="{E4107376-EC45-4C79-A19C-11E0A0B21943}" dt="2021-12-15T17:55:54.867" v="378" actId="478"/>
          <ac:spMkLst>
            <pc:docMk/>
            <pc:sldMk cId="1331319775" sldId="289"/>
            <ac:spMk id="5" creationId="{ADDFF93E-6085-4FED-BBED-5A530AE7B48F}"/>
          </ac:spMkLst>
        </pc:spChg>
        <pc:spChg chg="add mod ord">
          <ac:chgData name="Elisa Schaefer" userId="2b705b4fa9126ffd" providerId="LiveId" clId="{E4107376-EC45-4C79-A19C-11E0A0B21943}" dt="2021-12-15T18:03:01.410" v="611" actId="14100"/>
          <ac:spMkLst>
            <pc:docMk/>
            <pc:sldMk cId="1331319775" sldId="289"/>
            <ac:spMk id="8" creationId="{9CF4B7BB-2395-41EF-BC95-FAA5BAEA3B41}"/>
          </ac:spMkLst>
        </pc:spChg>
        <pc:spChg chg="add mod">
          <ac:chgData name="Elisa Schaefer" userId="2b705b4fa9126ffd" providerId="LiveId" clId="{E4107376-EC45-4C79-A19C-11E0A0B21943}" dt="2021-12-15T18:00:52.289" v="534" actId="1037"/>
          <ac:spMkLst>
            <pc:docMk/>
            <pc:sldMk cId="1331319775" sldId="289"/>
            <ac:spMk id="13" creationId="{42CB8D20-F86F-4C4A-B01E-574DD3B85631}"/>
          </ac:spMkLst>
        </pc:spChg>
        <pc:spChg chg="add mod">
          <ac:chgData name="Elisa Schaefer" userId="2b705b4fa9126ffd" providerId="LiveId" clId="{E4107376-EC45-4C79-A19C-11E0A0B21943}" dt="2021-12-15T18:02:49.818" v="609" actId="1038"/>
          <ac:spMkLst>
            <pc:docMk/>
            <pc:sldMk cId="1331319775" sldId="289"/>
            <ac:spMk id="14" creationId="{D5D953B3-A72E-40CB-B800-057B7B5E0DF9}"/>
          </ac:spMkLst>
        </pc:spChg>
        <pc:picChg chg="add mod ord">
          <ac:chgData name="Elisa Schaefer" userId="2b705b4fa9126ffd" providerId="LiveId" clId="{E4107376-EC45-4C79-A19C-11E0A0B21943}" dt="2021-12-15T18:02:45.083" v="593" actId="1038"/>
          <ac:picMkLst>
            <pc:docMk/>
            <pc:sldMk cId="1331319775" sldId="289"/>
            <ac:picMk id="7" creationId="{36B1D502-B26A-4A07-8383-67D96CBAB72D}"/>
          </ac:picMkLst>
        </pc:picChg>
        <pc:picChg chg="add del">
          <ac:chgData name="Elisa Schaefer" userId="2b705b4fa9126ffd" providerId="LiveId" clId="{E4107376-EC45-4C79-A19C-11E0A0B21943}" dt="2021-12-15T17:56:48.048" v="384" actId="478"/>
          <ac:picMkLst>
            <pc:docMk/>
            <pc:sldMk cId="1331319775" sldId="289"/>
            <ac:picMk id="9" creationId="{4C107460-701F-413B-A4E0-337A97AAF869}"/>
          </ac:picMkLst>
        </pc:picChg>
        <pc:picChg chg="add del">
          <ac:chgData name="Elisa Schaefer" userId="2b705b4fa9126ffd" providerId="LiveId" clId="{E4107376-EC45-4C79-A19C-11E0A0B21943}" dt="2021-12-15T17:57:01.128" v="386" actId="478"/>
          <ac:picMkLst>
            <pc:docMk/>
            <pc:sldMk cId="1331319775" sldId="289"/>
            <ac:picMk id="10" creationId="{020813DC-F91E-49A4-9B0E-EF8F53A10911}"/>
          </ac:picMkLst>
        </pc:picChg>
        <pc:picChg chg="add mod modCrop">
          <ac:chgData name="Elisa Schaefer" userId="2b705b4fa9126ffd" providerId="LiveId" clId="{E4107376-EC45-4C79-A19C-11E0A0B21943}" dt="2021-12-15T18:02:45.083" v="593" actId="1038"/>
          <ac:picMkLst>
            <pc:docMk/>
            <pc:sldMk cId="1331319775" sldId="289"/>
            <ac:picMk id="11" creationId="{6F5DA89F-4848-4A39-A19D-0DF304E2C077}"/>
          </ac:picMkLst>
        </pc:picChg>
        <pc:picChg chg="del">
          <ac:chgData name="Elisa Schaefer" userId="2b705b4fa9126ffd" providerId="LiveId" clId="{E4107376-EC45-4C79-A19C-11E0A0B21943}" dt="2021-12-15T17:54:57.432" v="369" actId="478"/>
          <ac:picMkLst>
            <pc:docMk/>
            <pc:sldMk cId="1331319775" sldId="289"/>
            <ac:picMk id="12" creationId="{40A7B7A0-9B71-45E0-8CD1-1F31783CBC26}"/>
          </ac:picMkLst>
        </pc:picChg>
      </pc:sldChg>
      <pc:sldChg chg="ord">
        <pc:chgData name="Elisa Schaefer" userId="2b705b4fa9126ffd" providerId="LiveId" clId="{E4107376-EC45-4C79-A19C-11E0A0B21943}" dt="2021-12-09T12:18:37.281" v="72"/>
        <pc:sldMkLst>
          <pc:docMk/>
          <pc:sldMk cId="1400244356" sldId="293"/>
        </pc:sldMkLst>
      </pc:sldChg>
      <pc:sldChg chg="modSp mod">
        <pc:chgData name="Elisa Schaefer" userId="2b705b4fa9126ffd" providerId="LiveId" clId="{E4107376-EC45-4C79-A19C-11E0A0B21943}" dt="2021-12-15T18:00:04.902" v="468" actId="20577"/>
        <pc:sldMkLst>
          <pc:docMk/>
          <pc:sldMk cId="3129448664" sldId="297"/>
        </pc:sldMkLst>
        <pc:spChg chg="mod">
          <ac:chgData name="Elisa Schaefer" userId="2b705b4fa9126ffd" providerId="LiveId" clId="{E4107376-EC45-4C79-A19C-11E0A0B21943}" dt="2021-12-15T18:00:04.902" v="468" actId="20577"/>
          <ac:spMkLst>
            <pc:docMk/>
            <pc:sldMk cId="3129448664" sldId="297"/>
            <ac:spMk id="3" creationId="{63439608-E0F1-45D0-97DB-91B37DF6BB68}"/>
          </ac:spMkLst>
        </pc:spChg>
      </pc:sldChg>
      <pc:sldChg chg="mod ord modShow">
        <pc:chgData name="Elisa Schaefer" userId="2b705b4fa9126ffd" providerId="LiveId" clId="{E4107376-EC45-4C79-A19C-11E0A0B21943}" dt="2021-12-15T18:16:22.849" v="720" actId="729"/>
        <pc:sldMkLst>
          <pc:docMk/>
          <pc:sldMk cId="52999001" sldId="298"/>
        </pc:sldMkLst>
      </pc:sldChg>
      <pc:sldChg chg="addSp delSp modSp new mod">
        <pc:chgData name="Elisa Schaefer" userId="2b705b4fa9126ffd" providerId="LiveId" clId="{E4107376-EC45-4C79-A19C-11E0A0B21943}" dt="2021-12-15T16:42:32.393" v="338" actId="1076"/>
        <pc:sldMkLst>
          <pc:docMk/>
          <pc:sldMk cId="1578842123" sldId="305"/>
        </pc:sldMkLst>
        <pc:spChg chg="del">
          <ac:chgData name="Elisa Schaefer" userId="2b705b4fa9126ffd" providerId="LiveId" clId="{E4107376-EC45-4C79-A19C-11E0A0B21943}" dt="2021-12-15T16:24:25.291" v="74" actId="478"/>
          <ac:spMkLst>
            <pc:docMk/>
            <pc:sldMk cId="1578842123" sldId="305"/>
            <ac:spMk id="2" creationId="{617D1A7B-58EC-427A-B60E-0BFC450C12D8}"/>
          </ac:spMkLst>
        </pc:spChg>
        <pc:spChg chg="mod">
          <ac:chgData name="Elisa Schaefer" userId="2b705b4fa9126ffd" providerId="LiveId" clId="{E4107376-EC45-4C79-A19C-11E0A0B21943}" dt="2021-12-15T16:42:32.393" v="338" actId="1076"/>
          <ac:spMkLst>
            <pc:docMk/>
            <pc:sldMk cId="1578842123" sldId="305"/>
            <ac:spMk id="3" creationId="{52FC786A-86CF-4B2A-9F1C-89395748D9AA}"/>
          </ac:spMkLst>
        </pc:spChg>
        <pc:spChg chg="add mod">
          <ac:chgData name="Elisa Schaefer" userId="2b705b4fa9126ffd" providerId="LiveId" clId="{E4107376-EC45-4C79-A19C-11E0A0B21943}" dt="2021-12-15T16:32:28.861" v="171" actId="14100"/>
          <ac:spMkLst>
            <pc:docMk/>
            <pc:sldMk cId="1578842123" sldId="305"/>
            <ac:spMk id="28" creationId="{0D9221AE-6C75-47A8-9C22-E8AC8D974E15}"/>
          </ac:spMkLst>
        </pc:spChg>
        <pc:spChg chg="add mod">
          <ac:chgData name="Elisa Schaefer" userId="2b705b4fa9126ffd" providerId="LiveId" clId="{E4107376-EC45-4C79-A19C-11E0A0B21943}" dt="2021-12-15T16:33:42.789" v="201" actId="1076"/>
          <ac:spMkLst>
            <pc:docMk/>
            <pc:sldMk cId="1578842123" sldId="305"/>
            <ac:spMk id="35" creationId="{C4F78BD1-764C-496D-A2CB-09D79F5C6B9D}"/>
          </ac:spMkLst>
        </pc:spChg>
        <pc:spChg chg="add mod">
          <ac:chgData name="Elisa Schaefer" userId="2b705b4fa9126ffd" providerId="LiveId" clId="{E4107376-EC45-4C79-A19C-11E0A0B21943}" dt="2021-12-15T16:36:23.950" v="252" actId="1076"/>
          <ac:spMkLst>
            <pc:docMk/>
            <pc:sldMk cId="1578842123" sldId="305"/>
            <ac:spMk id="36" creationId="{7C1AE277-5BF2-4C31-B357-30D175ED7B58}"/>
          </ac:spMkLst>
        </pc:spChg>
        <pc:spChg chg="add mod">
          <ac:chgData name="Elisa Schaefer" userId="2b705b4fa9126ffd" providerId="LiveId" clId="{E4107376-EC45-4C79-A19C-11E0A0B21943}" dt="2021-12-15T16:35:59.613" v="239" actId="1076"/>
          <ac:spMkLst>
            <pc:docMk/>
            <pc:sldMk cId="1578842123" sldId="305"/>
            <ac:spMk id="37" creationId="{CA13B629-0A34-4789-BC5F-8D5D219FE829}"/>
          </ac:spMkLst>
        </pc:spChg>
        <pc:spChg chg="add mod">
          <ac:chgData name="Elisa Schaefer" userId="2b705b4fa9126ffd" providerId="LiveId" clId="{E4107376-EC45-4C79-A19C-11E0A0B21943}" dt="2021-12-15T16:36:19.514" v="251" actId="1076"/>
          <ac:spMkLst>
            <pc:docMk/>
            <pc:sldMk cId="1578842123" sldId="305"/>
            <ac:spMk id="38" creationId="{30CD89C6-0AFB-4E8A-A8BE-714ECC99B684}"/>
          </ac:spMkLst>
        </pc:spChg>
        <pc:picChg chg="add mod">
          <ac:chgData name="Elisa Schaefer" userId="2b705b4fa9126ffd" providerId="LiveId" clId="{E4107376-EC45-4C79-A19C-11E0A0B21943}" dt="2021-12-15T16:35:49.434" v="237" actId="1076"/>
          <ac:picMkLst>
            <pc:docMk/>
            <pc:sldMk cId="1578842123" sldId="305"/>
            <ac:picMk id="5" creationId="{02895D66-C558-414F-BAD6-4D871E3ACAFE}"/>
          </ac:picMkLst>
        </pc:picChg>
        <pc:picChg chg="add mod">
          <ac:chgData name="Elisa Schaefer" userId="2b705b4fa9126ffd" providerId="LiveId" clId="{E4107376-EC45-4C79-A19C-11E0A0B21943}" dt="2021-12-15T16:32:32.687" v="172" actId="1076"/>
          <ac:picMkLst>
            <pc:docMk/>
            <pc:sldMk cId="1578842123" sldId="305"/>
            <ac:picMk id="7" creationId="{4433BF01-4E8F-4B9E-AD29-6F647D963C48}"/>
          </ac:picMkLst>
        </pc:picChg>
        <pc:picChg chg="add mod">
          <ac:chgData name="Elisa Schaefer" userId="2b705b4fa9126ffd" providerId="LiveId" clId="{E4107376-EC45-4C79-A19C-11E0A0B21943}" dt="2021-12-15T16:32:35.687" v="174" actId="1076"/>
          <ac:picMkLst>
            <pc:docMk/>
            <pc:sldMk cId="1578842123" sldId="305"/>
            <ac:picMk id="9" creationId="{49BEE484-988F-4671-B0FA-1F8680CCA5B0}"/>
          </ac:picMkLst>
        </pc:picChg>
        <pc:picChg chg="add mod">
          <ac:chgData name="Elisa Schaefer" userId="2b705b4fa9126ffd" providerId="LiveId" clId="{E4107376-EC45-4C79-A19C-11E0A0B21943}" dt="2021-12-15T16:35:22.449" v="227" actId="1076"/>
          <ac:picMkLst>
            <pc:docMk/>
            <pc:sldMk cId="1578842123" sldId="305"/>
            <ac:picMk id="11" creationId="{ED5DD32A-9D3E-4220-98A7-DF86C7BDB939}"/>
          </ac:picMkLst>
        </pc:picChg>
        <pc:picChg chg="add mod">
          <ac:chgData name="Elisa Schaefer" userId="2b705b4fa9126ffd" providerId="LiveId" clId="{E4107376-EC45-4C79-A19C-11E0A0B21943}" dt="2021-12-15T16:32:34.173" v="173" actId="1076"/>
          <ac:picMkLst>
            <pc:docMk/>
            <pc:sldMk cId="1578842123" sldId="305"/>
            <ac:picMk id="13" creationId="{2A543E36-ADE8-4187-8A0B-A4F918FA9421}"/>
          </ac:picMkLst>
        </pc:picChg>
        <pc:picChg chg="add mod">
          <ac:chgData name="Elisa Schaefer" userId="2b705b4fa9126ffd" providerId="LiveId" clId="{E4107376-EC45-4C79-A19C-11E0A0B21943}" dt="2021-12-15T16:35:21.413" v="226" actId="1076"/>
          <ac:picMkLst>
            <pc:docMk/>
            <pc:sldMk cId="1578842123" sldId="305"/>
            <ac:picMk id="15" creationId="{1ADFDF10-A72E-4841-983B-451D5A77888A}"/>
          </ac:picMkLst>
        </pc:picChg>
        <pc:picChg chg="add mod">
          <ac:chgData name="Elisa Schaefer" userId="2b705b4fa9126ffd" providerId="LiveId" clId="{E4107376-EC45-4C79-A19C-11E0A0B21943}" dt="2021-12-15T16:35:39.493" v="235" actId="1076"/>
          <ac:picMkLst>
            <pc:docMk/>
            <pc:sldMk cId="1578842123" sldId="305"/>
            <ac:picMk id="17" creationId="{FBE2A38D-2BAA-4313-923C-9AFD0B162C2F}"/>
          </ac:picMkLst>
        </pc:picChg>
        <pc:picChg chg="add mod">
          <ac:chgData name="Elisa Schaefer" userId="2b705b4fa9126ffd" providerId="LiveId" clId="{E4107376-EC45-4C79-A19C-11E0A0B21943}" dt="2021-12-15T16:35:23.835" v="228" actId="1076"/>
          <ac:picMkLst>
            <pc:docMk/>
            <pc:sldMk cId="1578842123" sldId="305"/>
            <ac:picMk id="19" creationId="{0D2CF513-41AC-4CD4-A344-A092FB82DD61}"/>
          </ac:picMkLst>
        </pc:picChg>
        <pc:picChg chg="add mod">
          <ac:chgData name="Elisa Schaefer" userId="2b705b4fa9126ffd" providerId="LiveId" clId="{E4107376-EC45-4C79-A19C-11E0A0B21943}" dt="2021-12-15T16:35:20.086" v="225" actId="1076"/>
          <ac:picMkLst>
            <pc:docMk/>
            <pc:sldMk cId="1578842123" sldId="305"/>
            <ac:picMk id="21" creationId="{35121E48-BB33-4556-9A3F-3ADB5F266716}"/>
          </ac:picMkLst>
        </pc:picChg>
        <pc:picChg chg="add mod">
          <ac:chgData name="Elisa Schaefer" userId="2b705b4fa9126ffd" providerId="LiveId" clId="{E4107376-EC45-4C79-A19C-11E0A0B21943}" dt="2021-12-15T16:35:46.699" v="236" actId="1076"/>
          <ac:picMkLst>
            <pc:docMk/>
            <pc:sldMk cId="1578842123" sldId="305"/>
            <ac:picMk id="23" creationId="{A54D2319-0B80-40CC-B6F6-5FF1CFC10FBD}"/>
          </ac:picMkLst>
        </pc:picChg>
        <pc:picChg chg="add mod">
          <ac:chgData name="Elisa Schaefer" userId="2b705b4fa9126ffd" providerId="LiveId" clId="{E4107376-EC45-4C79-A19C-11E0A0B21943}" dt="2021-12-15T16:35:19.067" v="224" actId="1076"/>
          <ac:picMkLst>
            <pc:docMk/>
            <pc:sldMk cId="1578842123" sldId="305"/>
            <ac:picMk id="25" creationId="{29F7914B-E653-4D18-8747-8918FC1A5F28}"/>
          </ac:picMkLst>
        </pc:picChg>
        <pc:picChg chg="add del mod">
          <ac:chgData name="Elisa Schaefer" userId="2b705b4fa9126ffd" providerId="LiveId" clId="{E4107376-EC45-4C79-A19C-11E0A0B21943}" dt="2021-12-15T16:30:51.819" v="142" actId="478"/>
          <ac:picMkLst>
            <pc:docMk/>
            <pc:sldMk cId="1578842123" sldId="305"/>
            <ac:picMk id="27" creationId="{0EC95546-A73E-46FF-B069-95F3101945D2}"/>
          </ac:picMkLst>
        </pc:picChg>
        <pc:picChg chg="add mod">
          <ac:chgData name="Elisa Schaefer" userId="2b705b4fa9126ffd" providerId="LiveId" clId="{E4107376-EC45-4C79-A19C-11E0A0B21943}" dt="2021-12-15T16:32:43.781" v="187" actId="1036"/>
          <ac:picMkLst>
            <pc:docMk/>
            <pc:sldMk cId="1578842123" sldId="305"/>
            <ac:picMk id="30" creationId="{0BF59230-E251-4F59-8DB1-7197E2B53001}"/>
          </ac:picMkLst>
        </pc:picChg>
        <pc:picChg chg="add mod">
          <ac:chgData name="Elisa Schaefer" userId="2b705b4fa9126ffd" providerId="LiveId" clId="{E4107376-EC45-4C79-A19C-11E0A0B21943}" dt="2021-12-15T16:32:43.781" v="187" actId="1036"/>
          <ac:picMkLst>
            <pc:docMk/>
            <pc:sldMk cId="1578842123" sldId="305"/>
            <ac:picMk id="31" creationId="{94844FC8-F19C-41BE-BA0F-DE87C8CC5ED4}"/>
          </ac:picMkLst>
        </pc:picChg>
        <pc:picChg chg="add mod">
          <ac:chgData name="Elisa Schaefer" userId="2b705b4fa9126ffd" providerId="LiveId" clId="{E4107376-EC45-4C79-A19C-11E0A0B21943}" dt="2021-12-15T16:32:43.781" v="187" actId="1036"/>
          <ac:picMkLst>
            <pc:docMk/>
            <pc:sldMk cId="1578842123" sldId="305"/>
            <ac:picMk id="32" creationId="{5DFD00F1-5F18-453F-ADB7-23B6AEFC73C1}"/>
          </ac:picMkLst>
        </pc:picChg>
        <pc:picChg chg="add mod">
          <ac:chgData name="Elisa Schaefer" userId="2b705b4fa9126ffd" providerId="LiveId" clId="{E4107376-EC45-4C79-A19C-11E0A0B21943}" dt="2021-12-15T16:32:43.781" v="187" actId="1036"/>
          <ac:picMkLst>
            <pc:docMk/>
            <pc:sldMk cId="1578842123" sldId="305"/>
            <ac:picMk id="33" creationId="{734FB5EB-618D-4543-8D9A-50A53BFB7BB0}"/>
          </ac:picMkLst>
        </pc:picChg>
        <pc:picChg chg="add mod">
          <ac:chgData name="Elisa Schaefer" userId="2b705b4fa9126ffd" providerId="LiveId" clId="{E4107376-EC45-4C79-A19C-11E0A0B21943}" dt="2021-12-15T16:32:43.781" v="187" actId="1036"/>
          <ac:picMkLst>
            <pc:docMk/>
            <pc:sldMk cId="1578842123" sldId="305"/>
            <ac:picMk id="34" creationId="{B51F8BA6-A7E4-43F5-BE2A-7A050F0F08A0}"/>
          </ac:picMkLst>
        </pc:picChg>
      </pc:sldChg>
      <pc:sldChg chg="addSp delSp modSp new mod modAnim">
        <pc:chgData name="Elisa Schaefer" userId="2b705b4fa9126ffd" providerId="LiveId" clId="{E4107376-EC45-4C79-A19C-11E0A0B21943}" dt="2021-12-15T16:42:00.367" v="336" actId="1076"/>
        <pc:sldMkLst>
          <pc:docMk/>
          <pc:sldMk cId="3149067732" sldId="306"/>
        </pc:sldMkLst>
        <pc:spChg chg="mod">
          <ac:chgData name="Elisa Schaefer" userId="2b705b4fa9126ffd" providerId="LiveId" clId="{E4107376-EC45-4C79-A19C-11E0A0B21943}" dt="2021-12-15T16:41:41.159" v="332" actId="5793"/>
          <ac:spMkLst>
            <pc:docMk/>
            <pc:sldMk cId="3149067732" sldId="306"/>
            <ac:spMk id="2" creationId="{7B75A487-3ED4-43D0-9182-153AB1C9A3B9}"/>
          </ac:spMkLst>
        </pc:spChg>
        <pc:spChg chg="del">
          <ac:chgData name="Elisa Schaefer" userId="2b705b4fa9126ffd" providerId="LiveId" clId="{E4107376-EC45-4C79-A19C-11E0A0B21943}" dt="2021-12-15T16:41:03.912" v="310" actId="478"/>
          <ac:spMkLst>
            <pc:docMk/>
            <pc:sldMk cId="3149067732" sldId="306"/>
            <ac:spMk id="3" creationId="{F7842ECD-64F7-4F10-99F1-34C927D5EB78}"/>
          </ac:spMkLst>
        </pc:spChg>
        <pc:picChg chg="add mod">
          <ac:chgData name="Elisa Schaefer" userId="2b705b4fa9126ffd" providerId="LiveId" clId="{E4107376-EC45-4C79-A19C-11E0A0B21943}" dt="2021-12-15T16:42:00.367" v="336" actId="1076"/>
          <ac:picMkLst>
            <pc:docMk/>
            <pc:sldMk cId="3149067732" sldId="306"/>
            <ac:picMk id="7" creationId="{9C9DBA10-3114-49AE-BAD5-C35D0F73F0B3}"/>
          </ac:picMkLst>
        </pc:picChg>
      </pc:sldChg>
      <pc:sldChg chg="addSp delSp modSp new mod">
        <pc:chgData name="Elisa Schaefer" userId="2b705b4fa9126ffd" providerId="LiveId" clId="{E4107376-EC45-4C79-A19C-11E0A0B21943}" dt="2021-12-15T18:03:50.263" v="617" actId="20577"/>
        <pc:sldMkLst>
          <pc:docMk/>
          <pc:sldMk cId="885573179" sldId="307"/>
        </pc:sldMkLst>
        <pc:spChg chg="mod">
          <ac:chgData name="Elisa Schaefer" userId="2b705b4fa9126ffd" providerId="LiveId" clId="{E4107376-EC45-4C79-A19C-11E0A0B21943}" dt="2021-12-15T18:03:50.263" v="617" actId="20577"/>
          <ac:spMkLst>
            <pc:docMk/>
            <pc:sldMk cId="885573179" sldId="307"/>
            <ac:spMk id="2" creationId="{FF1BE59C-46E0-481A-87F7-755D454088C6}"/>
          </ac:spMkLst>
        </pc:spChg>
        <pc:spChg chg="del">
          <ac:chgData name="Elisa Schaefer" userId="2b705b4fa9126ffd" providerId="LiveId" clId="{E4107376-EC45-4C79-A19C-11E0A0B21943}" dt="2021-12-15T17:02:13.359" v="340" actId="478"/>
          <ac:spMkLst>
            <pc:docMk/>
            <pc:sldMk cId="885573179" sldId="307"/>
            <ac:spMk id="3" creationId="{4138DFF3-9E6F-4449-91F5-2611DEC6D263}"/>
          </ac:spMkLst>
        </pc:spChg>
        <pc:picChg chg="add mod">
          <ac:chgData name="Elisa Schaefer" userId="2b705b4fa9126ffd" providerId="LiveId" clId="{E4107376-EC45-4C79-A19C-11E0A0B21943}" dt="2021-12-15T17:02:56.837" v="348" actId="1076"/>
          <ac:picMkLst>
            <pc:docMk/>
            <pc:sldMk cId="885573179" sldId="307"/>
            <ac:picMk id="8" creationId="{13ACA6FC-B3EB-4079-9382-1703987981F3}"/>
          </ac:picMkLst>
        </pc:picChg>
      </pc:sldChg>
      <pc:sldChg chg="addSp delSp modSp new mod">
        <pc:chgData name="Elisa Schaefer" userId="2b705b4fa9126ffd" providerId="LiveId" clId="{E4107376-EC45-4C79-A19C-11E0A0B21943}" dt="2021-12-15T18:04:00.062" v="626" actId="20577"/>
        <pc:sldMkLst>
          <pc:docMk/>
          <pc:sldMk cId="22772747" sldId="308"/>
        </pc:sldMkLst>
        <pc:spChg chg="mod">
          <ac:chgData name="Elisa Schaefer" userId="2b705b4fa9126ffd" providerId="LiveId" clId="{E4107376-EC45-4C79-A19C-11E0A0B21943}" dt="2021-12-15T18:04:00.062" v="626" actId="20577"/>
          <ac:spMkLst>
            <pc:docMk/>
            <pc:sldMk cId="22772747" sldId="308"/>
            <ac:spMk id="2" creationId="{CBDEF00C-01F8-4E3D-A292-1FE0D58EF040}"/>
          </ac:spMkLst>
        </pc:spChg>
        <pc:spChg chg="del">
          <ac:chgData name="Elisa Schaefer" userId="2b705b4fa9126ffd" providerId="LiveId" clId="{E4107376-EC45-4C79-A19C-11E0A0B21943}" dt="2021-12-15T17:15:33.232" v="350" actId="478"/>
          <ac:spMkLst>
            <pc:docMk/>
            <pc:sldMk cId="22772747" sldId="308"/>
            <ac:spMk id="3" creationId="{E6AFF809-17FB-4A84-8481-C1D46708EBDB}"/>
          </ac:spMkLst>
        </pc:spChg>
        <pc:picChg chg="add mod modCrop">
          <ac:chgData name="Elisa Schaefer" userId="2b705b4fa9126ffd" providerId="LiveId" clId="{E4107376-EC45-4C79-A19C-11E0A0B21943}" dt="2021-12-15T17:18:51.882" v="367" actId="1076"/>
          <ac:picMkLst>
            <pc:docMk/>
            <pc:sldMk cId="22772747" sldId="308"/>
            <ac:picMk id="8" creationId="{CE65FFE4-7694-4EE8-BBA4-F5EF157E3B8E}"/>
          </ac:picMkLst>
        </pc:picChg>
        <pc:picChg chg="add mod modCrop">
          <ac:chgData name="Elisa Schaefer" userId="2b705b4fa9126ffd" providerId="LiveId" clId="{E4107376-EC45-4C79-A19C-11E0A0B21943}" dt="2021-12-15T17:18:56.228" v="368" actId="1076"/>
          <ac:picMkLst>
            <pc:docMk/>
            <pc:sldMk cId="22772747" sldId="308"/>
            <ac:picMk id="9" creationId="{DAEB0389-46BB-4476-AFDB-AE559BD54FE6}"/>
          </ac:picMkLst>
        </pc:picChg>
      </pc:sldChg>
      <pc:sldChg chg="delSp modSp mod">
        <pc:chgData name="Elisa Schaefer" userId="2b705b4fa9126ffd" providerId="LiveId" clId="{E4107376-EC45-4C79-A19C-11E0A0B21943}" dt="2021-12-15T18:15:33.535" v="717" actId="1037"/>
        <pc:sldMkLst>
          <pc:docMk/>
          <pc:sldMk cId="1578842123" sldId="310"/>
        </pc:sldMkLst>
        <pc:spChg chg="mod">
          <ac:chgData name="Elisa Schaefer" userId="2b705b4fa9126ffd" providerId="LiveId" clId="{E4107376-EC45-4C79-A19C-11E0A0B21943}" dt="2021-12-15T18:11:18.864" v="658" actId="27636"/>
          <ac:spMkLst>
            <pc:docMk/>
            <pc:sldMk cId="1578842123" sldId="310"/>
            <ac:spMk id="3" creationId="{52FC786A-86CF-4B2A-9F1C-89395748D9AA}"/>
          </ac:spMkLst>
        </pc:spChg>
        <pc:spChg chg="mod">
          <ac:chgData name="Elisa Schaefer" userId="2b705b4fa9126ffd" providerId="LiveId" clId="{E4107376-EC45-4C79-A19C-11E0A0B21943}" dt="2021-12-15T18:15:33.535" v="717" actId="1037"/>
          <ac:spMkLst>
            <pc:docMk/>
            <pc:sldMk cId="1578842123" sldId="310"/>
            <ac:spMk id="28" creationId="{0D9221AE-6C75-47A8-9C22-E8AC8D974E15}"/>
          </ac:spMkLst>
        </pc:spChg>
        <pc:spChg chg="mod">
          <ac:chgData name="Elisa Schaefer" userId="2b705b4fa9126ffd" providerId="LiveId" clId="{E4107376-EC45-4C79-A19C-11E0A0B21943}" dt="2021-12-15T18:15:33.535" v="717" actId="1037"/>
          <ac:spMkLst>
            <pc:docMk/>
            <pc:sldMk cId="1578842123" sldId="310"/>
            <ac:spMk id="35" creationId="{C4F78BD1-764C-496D-A2CB-09D79F5C6B9D}"/>
          </ac:spMkLst>
        </pc:spChg>
        <pc:spChg chg="mod">
          <ac:chgData name="Elisa Schaefer" userId="2b705b4fa9126ffd" providerId="LiveId" clId="{E4107376-EC45-4C79-A19C-11E0A0B21943}" dt="2021-12-15T18:15:33.535" v="717" actId="1037"/>
          <ac:spMkLst>
            <pc:docMk/>
            <pc:sldMk cId="1578842123" sldId="310"/>
            <ac:spMk id="36" creationId="{7C1AE277-5BF2-4C31-B357-30D175ED7B58}"/>
          </ac:spMkLst>
        </pc:spChg>
        <pc:spChg chg="mod">
          <ac:chgData name="Elisa Schaefer" userId="2b705b4fa9126ffd" providerId="LiveId" clId="{E4107376-EC45-4C79-A19C-11E0A0B21943}" dt="2021-12-15T18:15:33.535" v="717" actId="1037"/>
          <ac:spMkLst>
            <pc:docMk/>
            <pc:sldMk cId="1578842123" sldId="310"/>
            <ac:spMk id="37" creationId="{CA13B629-0A34-4789-BC5F-8D5D219FE829}"/>
          </ac:spMkLst>
        </pc:spChg>
        <pc:spChg chg="mod">
          <ac:chgData name="Elisa Schaefer" userId="2b705b4fa9126ffd" providerId="LiveId" clId="{E4107376-EC45-4C79-A19C-11E0A0B21943}" dt="2021-12-15T18:15:33.535" v="717" actId="1037"/>
          <ac:spMkLst>
            <pc:docMk/>
            <pc:sldMk cId="1578842123" sldId="310"/>
            <ac:spMk id="38" creationId="{30CD89C6-0AFB-4E8A-A8BE-714ECC99B684}"/>
          </ac:spMkLst>
        </pc:spChg>
        <pc:picChg chg="mod">
          <ac:chgData name="Elisa Schaefer" userId="2b705b4fa9126ffd" providerId="LiveId" clId="{E4107376-EC45-4C79-A19C-11E0A0B21943}" dt="2021-12-15T18:15:33.535" v="717" actId="1037"/>
          <ac:picMkLst>
            <pc:docMk/>
            <pc:sldMk cId="1578842123" sldId="310"/>
            <ac:picMk id="5" creationId="{02895D66-C558-414F-BAD6-4D871E3ACAFE}"/>
          </ac:picMkLst>
        </pc:picChg>
        <pc:picChg chg="mod">
          <ac:chgData name="Elisa Schaefer" userId="2b705b4fa9126ffd" providerId="LiveId" clId="{E4107376-EC45-4C79-A19C-11E0A0B21943}" dt="2021-12-15T18:15:33.535" v="717" actId="1037"/>
          <ac:picMkLst>
            <pc:docMk/>
            <pc:sldMk cId="1578842123" sldId="310"/>
            <ac:picMk id="7" creationId="{4433BF01-4E8F-4B9E-AD29-6F647D963C48}"/>
          </ac:picMkLst>
        </pc:picChg>
        <pc:picChg chg="mod">
          <ac:chgData name="Elisa Schaefer" userId="2b705b4fa9126ffd" providerId="LiveId" clId="{E4107376-EC45-4C79-A19C-11E0A0B21943}" dt="2021-12-15T18:15:33.535" v="717" actId="1037"/>
          <ac:picMkLst>
            <pc:docMk/>
            <pc:sldMk cId="1578842123" sldId="310"/>
            <ac:picMk id="9" creationId="{49BEE484-988F-4671-B0FA-1F8680CCA5B0}"/>
          </ac:picMkLst>
        </pc:picChg>
        <pc:picChg chg="del">
          <ac:chgData name="Elisa Schaefer" userId="2b705b4fa9126ffd" providerId="LiveId" clId="{E4107376-EC45-4C79-A19C-11E0A0B21943}" dt="2021-12-15T18:14:37.522" v="659" actId="478"/>
          <ac:picMkLst>
            <pc:docMk/>
            <pc:sldMk cId="1578842123" sldId="310"/>
            <ac:picMk id="11" creationId="{ED5DD32A-9D3E-4220-98A7-DF86C7BDB939}"/>
          </ac:picMkLst>
        </pc:picChg>
        <pc:picChg chg="mod">
          <ac:chgData name="Elisa Schaefer" userId="2b705b4fa9126ffd" providerId="LiveId" clId="{E4107376-EC45-4C79-A19C-11E0A0B21943}" dt="2021-12-15T18:15:33.535" v="717" actId="1037"/>
          <ac:picMkLst>
            <pc:docMk/>
            <pc:sldMk cId="1578842123" sldId="310"/>
            <ac:picMk id="13" creationId="{2A543E36-ADE8-4187-8A0B-A4F918FA9421}"/>
          </ac:picMkLst>
        </pc:picChg>
        <pc:picChg chg="del">
          <ac:chgData name="Elisa Schaefer" userId="2b705b4fa9126ffd" providerId="LiveId" clId="{E4107376-EC45-4C79-A19C-11E0A0B21943}" dt="2021-12-15T18:14:37.522" v="659" actId="478"/>
          <ac:picMkLst>
            <pc:docMk/>
            <pc:sldMk cId="1578842123" sldId="310"/>
            <ac:picMk id="15" creationId="{1ADFDF10-A72E-4841-983B-451D5A77888A}"/>
          </ac:picMkLst>
        </pc:picChg>
        <pc:picChg chg="mod">
          <ac:chgData name="Elisa Schaefer" userId="2b705b4fa9126ffd" providerId="LiveId" clId="{E4107376-EC45-4C79-A19C-11E0A0B21943}" dt="2021-12-15T18:15:33.535" v="717" actId="1037"/>
          <ac:picMkLst>
            <pc:docMk/>
            <pc:sldMk cId="1578842123" sldId="310"/>
            <ac:picMk id="17" creationId="{FBE2A38D-2BAA-4313-923C-9AFD0B162C2F}"/>
          </ac:picMkLst>
        </pc:picChg>
        <pc:picChg chg="del">
          <ac:chgData name="Elisa Schaefer" userId="2b705b4fa9126ffd" providerId="LiveId" clId="{E4107376-EC45-4C79-A19C-11E0A0B21943}" dt="2021-12-15T18:14:37.522" v="659" actId="478"/>
          <ac:picMkLst>
            <pc:docMk/>
            <pc:sldMk cId="1578842123" sldId="310"/>
            <ac:picMk id="19" creationId="{0D2CF513-41AC-4CD4-A344-A092FB82DD61}"/>
          </ac:picMkLst>
        </pc:picChg>
        <pc:picChg chg="del">
          <ac:chgData name="Elisa Schaefer" userId="2b705b4fa9126ffd" providerId="LiveId" clId="{E4107376-EC45-4C79-A19C-11E0A0B21943}" dt="2021-12-15T18:14:37.522" v="659" actId="478"/>
          <ac:picMkLst>
            <pc:docMk/>
            <pc:sldMk cId="1578842123" sldId="310"/>
            <ac:picMk id="21" creationId="{35121E48-BB33-4556-9A3F-3ADB5F266716}"/>
          </ac:picMkLst>
        </pc:picChg>
        <pc:picChg chg="mod">
          <ac:chgData name="Elisa Schaefer" userId="2b705b4fa9126ffd" providerId="LiveId" clId="{E4107376-EC45-4C79-A19C-11E0A0B21943}" dt="2021-12-15T18:15:33.535" v="717" actId="1037"/>
          <ac:picMkLst>
            <pc:docMk/>
            <pc:sldMk cId="1578842123" sldId="310"/>
            <ac:picMk id="23" creationId="{A54D2319-0B80-40CC-B6F6-5FF1CFC10FBD}"/>
          </ac:picMkLst>
        </pc:picChg>
        <pc:picChg chg="del">
          <ac:chgData name="Elisa Schaefer" userId="2b705b4fa9126ffd" providerId="LiveId" clId="{E4107376-EC45-4C79-A19C-11E0A0B21943}" dt="2021-12-15T18:14:37.522" v="659" actId="478"/>
          <ac:picMkLst>
            <pc:docMk/>
            <pc:sldMk cId="1578842123" sldId="310"/>
            <ac:picMk id="25" creationId="{29F7914B-E653-4D18-8747-8918FC1A5F28}"/>
          </ac:picMkLst>
        </pc:picChg>
        <pc:picChg chg="mod">
          <ac:chgData name="Elisa Schaefer" userId="2b705b4fa9126ffd" providerId="LiveId" clId="{E4107376-EC45-4C79-A19C-11E0A0B21943}" dt="2021-12-15T18:15:33.535" v="717" actId="1037"/>
          <ac:picMkLst>
            <pc:docMk/>
            <pc:sldMk cId="1578842123" sldId="310"/>
            <ac:picMk id="30" creationId="{0BF59230-E251-4F59-8DB1-7197E2B53001}"/>
          </ac:picMkLst>
        </pc:picChg>
        <pc:picChg chg="mod">
          <ac:chgData name="Elisa Schaefer" userId="2b705b4fa9126ffd" providerId="LiveId" clId="{E4107376-EC45-4C79-A19C-11E0A0B21943}" dt="2021-12-15T18:15:33.535" v="717" actId="1037"/>
          <ac:picMkLst>
            <pc:docMk/>
            <pc:sldMk cId="1578842123" sldId="310"/>
            <ac:picMk id="31" creationId="{94844FC8-F19C-41BE-BA0F-DE87C8CC5ED4}"/>
          </ac:picMkLst>
        </pc:picChg>
        <pc:picChg chg="mod">
          <ac:chgData name="Elisa Schaefer" userId="2b705b4fa9126ffd" providerId="LiveId" clId="{E4107376-EC45-4C79-A19C-11E0A0B21943}" dt="2021-12-15T18:15:33.535" v="717" actId="1037"/>
          <ac:picMkLst>
            <pc:docMk/>
            <pc:sldMk cId="1578842123" sldId="310"/>
            <ac:picMk id="32" creationId="{5DFD00F1-5F18-453F-ADB7-23B6AEFC73C1}"/>
          </ac:picMkLst>
        </pc:picChg>
        <pc:picChg chg="mod">
          <ac:chgData name="Elisa Schaefer" userId="2b705b4fa9126ffd" providerId="LiveId" clId="{E4107376-EC45-4C79-A19C-11E0A0B21943}" dt="2021-12-15T18:15:33.535" v="717" actId="1037"/>
          <ac:picMkLst>
            <pc:docMk/>
            <pc:sldMk cId="1578842123" sldId="310"/>
            <ac:picMk id="33" creationId="{734FB5EB-618D-4543-8D9A-50A53BFB7BB0}"/>
          </ac:picMkLst>
        </pc:picChg>
        <pc:picChg chg="mod">
          <ac:chgData name="Elisa Schaefer" userId="2b705b4fa9126ffd" providerId="LiveId" clId="{E4107376-EC45-4C79-A19C-11E0A0B21943}" dt="2021-12-15T18:15:33.535" v="717" actId="1037"/>
          <ac:picMkLst>
            <pc:docMk/>
            <pc:sldMk cId="1578842123" sldId="310"/>
            <ac:picMk id="34" creationId="{B51F8BA6-A7E4-43F5-BE2A-7A050F0F08A0}"/>
          </ac:picMkLst>
        </pc:picChg>
      </pc:sldChg>
      <pc:sldChg chg="modSp mod">
        <pc:chgData name="Elisa Schaefer" userId="2b705b4fa9126ffd" providerId="LiveId" clId="{E4107376-EC45-4C79-A19C-11E0A0B21943}" dt="2021-12-16T07:42:07.004" v="875" actId="1038"/>
        <pc:sldMkLst>
          <pc:docMk/>
          <pc:sldMk cId="885573179" sldId="311"/>
        </pc:sldMkLst>
        <pc:picChg chg="mod modCrop">
          <ac:chgData name="Elisa Schaefer" userId="2b705b4fa9126ffd" providerId="LiveId" clId="{E4107376-EC45-4C79-A19C-11E0A0B21943}" dt="2021-12-16T07:42:07.004" v="875" actId="1038"/>
          <ac:picMkLst>
            <pc:docMk/>
            <pc:sldMk cId="885573179" sldId="311"/>
            <ac:picMk id="8" creationId="{13ACA6FC-B3EB-4079-9382-1703987981F3}"/>
          </ac:picMkLst>
        </pc:picChg>
      </pc:sldChg>
      <pc:sldChg chg="addSp delSp modSp new mod">
        <pc:chgData name="Elisa Schaefer" userId="2b705b4fa9126ffd" providerId="LiveId" clId="{E4107376-EC45-4C79-A19C-11E0A0B21943}" dt="2021-12-16T07:31:43.185" v="744" actId="1076"/>
        <pc:sldMkLst>
          <pc:docMk/>
          <pc:sldMk cId="3543562466" sldId="313"/>
        </pc:sldMkLst>
        <pc:spChg chg="mod">
          <ac:chgData name="Elisa Schaefer" userId="2b705b4fa9126ffd" providerId="LiveId" clId="{E4107376-EC45-4C79-A19C-11E0A0B21943}" dt="2021-12-16T07:31:10.025" v="739" actId="20577"/>
          <ac:spMkLst>
            <pc:docMk/>
            <pc:sldMk cId="3543562466" sldId="313"/>
            <ac:spMk id="2" creationId="{C80ED59D-C83D-4A8C-BE3B-008B0158AC2F}"/>
          </ac:spMkLst>
        </pc:spChg>
        <pc:spChg chg="del">
          <ac:chgData name="Elisa Schaefer" userId="2b705b4fa9126ffd" providerId="LiveId" clId="{E4107376-EC45-4C79-A19C-11E0A0B21943}" dt="2021-12-16T07:29:46.249" v="722" actId="478"/>
          <ac:spMkLst>
            <pc:docMk/>
            <pc:sldMk cId="3543562466" sldId="313"/>
            <ac:spMk id="3" creationId="{669E53A0-B593-47D3-AE37-7FCF814C9F6D}"/>
          </ac:spMkLst>
        </pc:spChg>
        <pc:spChg chg="add del">
          <ac:chgData name="Elisa Schaefer" userId="2b705b4fa9126ffd" providerId="LiveId" clId="{E4107376-EC45-4C79-A19C-11E0A0B21943}" dt="2021-12-16T07:29:51.630" v="724" actId="478"/>
          <ac:spMkLst>
            <pc:docMk/>
            <pc:sldMk cId="3543562466" sldId="313"/>
            <ac:spMk id="7" creationId="{F43EABD0-F141-49FC-9A2E-4006F4E3E4BB}"/>
          </ac:spMkLst>
        </pc:spChg>
        <pc:spChg chg="add del mod">
          <ac:chgData name="Elisa Schaefer" userId="2b705b4fa9126ffd" providerId="LiveId" clId="{E4107376-EC45-4C79-A19C-11E0A0B21943}" dt="2021-12-16T07:30:19.268" v="727" actId="478"/>
          <ac:spMkLst>
            <pc:docMk/>
            <pc:sldMk cId="3543562466" sldId="313"/>
            <ac:spMk id="8" creationId="{C5A66A71-B17F-470F-85D1-072E7E5B8560}"/>
          </ac:spMkLst>
        </pc:spChg>
        <pc:picChg chg="add mod modCrop">
          <ac:chgData name="Elisa Schaefer" userId="2b705b4fa9126ffd" providerId="LiveId" clId="{E4107376-EC45-4C79-A19C-11E0A0B21943}" dt="2021-12-16T07:31:43.185" v="744" actId="1076"/>
          <ac:picMkLst>
            <pc:docMk/>
            <pc:sldMk cId="3543562466" sldId="313"/>
            <ac:picMk id="10" creationId="{9E6BCA03-B2E0-47F5-8902-06DB27118B8C}"/>
          </ac:picMkLst>
        </pc:picChg>
      </pc:sldChg>
      <pc:sldChg chg="addSp modSp mod">
        <pc:chgData name="Elisa Schaefer" userId="2b705b4fa9126ffd" providerId="LiveId" clId="{E4107376-EC45-4C79-A19C-11E0A0B21943}" dt="2021-12-16T07:41:10.615" v="859" actId="1036"/>
        <pc:sldMkLst>
          <pc:docMk/>
          <pc:sldMk cId="3543562466" sldId="316"/>
        </pc:sldMkLst>
        <pc:spChg chg="add mod">
          <ac:chgData name="Elisa Schaefer" userId="2b705b4fa9126ffd" providerId="LiveId" clId="{E4107376-EC45-4C79-A19C-11E0A0B21943}" dt="2021-12-16T07:40:25.225" v="827" actId="1036"/>
          <ac:spMkLst>
            <pc:docMk/>
            <pc:sldMk cId="3543562466" sldId="316"/>
            <ac:spMk id="13" creationId="{FF2DE5C5-A1ED-4550-B8FA-E2FBF1F5FB39}"/>
          </ac:spMkLst>
        </pc:spChg>
        <pc:spChg chg="add mod">
          <ac:chgData name="Elisa Schaefer" userId="2b705b4fa9126ffd" providerId="LiveId" clId="{E4107376-EC45-4C79-A19C-11E0A0B21943}" dt="2021-12-16T07:41:10.615" v="859" actId="1036"/>
          <ac:spMkLst>
            <pc:docMk/>
            <pc:sldMk cId="3543562466" sldId="316"/>
            <ac:spMk id="14" creationId="{314F62FD-8299-473F-B91D-2264104F7A00}"/>
          </ac:spMkLst>
        </pc:spChg>
        <pc:picChg chg="mod modCrop">
          <ac:chgData name="Elisa Schaefer" userId="2b705b4fa9126ffd" providerId="LiveId" clId="{E4107376-EC45-4C79-A19C-11E0A0B21943}" dt="2021-12-16T07:40:25.225" v="827" actId="1036"/>
          <ac:picMkLst>
            <pc:docMk/>
            <pc:sldMk cId="3543562466" sldId="316"/>
            <ac:picMk id="10" creationId="{9E6BCA03-B2E0-47F5-8902-06DB27118B8C}"/>
          </ac:picMkLst>
        </pc:picChg>
        <pc:picChg chg="add mod">
          <ac:chgData name="Elisa Schaefer" userId="2b705b4fa9126ffd" providerId="LiveId" clId="{E4107376-EC45-4C79-A19C-11E0A0B21943}" dt="2021-12-16T07:40:40.229" v="830" actId="1076"/>
          <ac:picMkLst>
            <pc:docMk/>
            <pc:sldMk cId="3543562466" sldId="316"/>
            <ac:picMk id="12" creationId="{B00F1A28-3549-4FF2-B34D-12898A6BE92E}"/>
          </ac:picMkLst>
        </pc:picChg>
      </pc:sldChg>
    </pc:docChg>
  </pc:docChgLst>
  <pc:docChgLst>
    <pc:chgData name="Elisa Schaefer" userId="S::elisa_elmama.de#ext#@bwedu.de::387061d7-3a38-450f-9faa-be7ba7985747" providerId="AD" clId="Web-{25C943D2-5185-846F-56B2-58D35574D66F}"/>
    <pc:docChg chg="modSld modMainMaster">
      <pc:chgData name="Elisa Schaefer" userId="S::elisa_elmama.de#ext#@bwedu.de::387061d7-3a38-450f-9faa-be7ba7985747" providerId="AD" clId="Web-{25C943D2-5185-846F-56B2-58D35574D66F}" dt="2021-12-09T08:28:36.445" v="28"/>
      <pc:docMkLst>
        <pc:docMk/>
      </pc:docMkLst>
      <pc:sldChg chg="modSp">
        <pc:chgData name="Elisa Schaefer" userId="S::elisa_elmama.de#ext#@bwedu.de::387061d7-3a38-450f-9faa-be7ba7985747" providerId="AD" clId="Web-{25C943D2-5185-846F-56B2-58D35574D66F}" dt="2021-12-09T08:28:36.445" v="28"/>
        <pc:sldMkLst>
          <pc:docMk/>
          <pc:sldMk cId="4212917468" sldId="260"/>
        </pc:sldMkLst>
        <pc:spChg chg="mod">
          <ac:chgData name="Elisa Schaefer" userId="S::elisa_elmama.de#ext#@bwedu.de::387061d7-3a38-450f-9faa-be7ba7985747" providerId="AD" clId="Web-{25C943D2-5185-846F-56B2-58D35574D66F}" dt="2021-12-09T08:28:36.445" v="28"/>
          <ac:spMkLst>
            <pc:docMk/>
            <pc:sldMk cId="4212917468" sldId="260"/>
            <ac:spMk id="6" creationId="{FD2E7A2D-F48D-4299-B7DD-B6EDEEE6D9E8}"/>
          </ac:spMkLst>
        </pc:spChg>
      </pc:sldChg>
      <pc:sldChg chg="modSp">
        <pc:chgData name="Elisa Schaefer" userId="S::elisa_elmama.de#ext#@bwedu.de::387061d7-3a38-450f-9faa-be7ba7985747" providerId="AD" clId="Web-{25C943D2-5185-846F-56B2-58D35574D66F}" dt="2021-12-09T08:28:36.445" v="28"/>
        <pc:sldMkLst>
          <pc:docMk/>
          <pc:sldMk cId="1527386939" sldId="261"/>
        </pc:sldMkLst>
        <pc:spChg chg="mod">
          <ac:chgData name="Elisa Schaefer" userId="S::elisa_elmama.de#ext#@bwedu.de::387061d7-3a38-450f-9faa-be7ba7985747" providerId="AD" clId="Web-{25C943D2-5185-846F-56B2-58D35574D66F}" dt="2021-12-09T08:28:36.445" v="28"/>
          <ac:spMkLst>
            <pc:docMk/>
            <pc:sldMk cId="1527386939" sldId="261"/>
            <ac:spMk id="5" creationId="{889EA437-4B85-4ACF-844D-CB7B57A334DA}"/>
          </ac:spMkLst>
        </pc:spChg>
      </pc:sldChg>
      <pc:sldChg chg="modSp">
        <pc:chgData name="Elisa Schaefer" userId="S::elisa_elmama.de#ext#@bwedu.de::387061d7-3a38-450f-9faa-be7ba7985747" providerId="AD" clId="Web-{25C943D2-5185-846F-56B2-58D35574D66F}" dt="2021-12-09T08:28:36.445" v="28"/>
        <pc:sldMkLst>
          <pc:docMk/>
          <pc:sldMk cId="3477453048" sldId="263"/>
        </pc:sldMkLst>
        <pc:spChg chg="mod">
          <ac:chgData name="Elisa Schaefer" userId="S::elisa_elmama.de#ext#@bwedu.de::387061d7-3a38-450f-9faa-be7ba7985747" providerId="AD" clId="Web-{25C943D2-5185-846F-56B2-58D35574D66F}" dt="2021-12-09T08:28:36.445" v="28"/>
          <ac:spMkLst>
            <pc:docMk/>
            <pc:sldMk cId="3477453048" sldId="263"/>
            <ac:spMk id="16" creationId="{8B378668-2A82-42DD-8EEB-903E572ABB72}"/>
          </ac:spMkLst>
        </pc:spChg>
      </pc:sldChg>
      <pc:sldChg chg="modSp">
        <pc:chgData name="Elisa Schaefer" userId="S::elisa_elmama.de#ext#@bwedu.de::387061d7-3a38-450f-9faa-be7ba7985747" providerId="AD" clId="Web-{25C943D2-5185-846F-56B2-58D35574D66F}" dt="2021-12-09T08:28:36.445" v="28"/>
        <pc:sldMkLst>
          <pc:docMk/>
          <pc:sldMk cId="2563119616" sldId="265"/>
        </pc:sldMkLst>
        <pc:spChg chg="mod">
          <ac:chgData name="Elisa Schaefer" userId="S::elisa_elmama.de#ext#@bwedu.de::387061d7-3a38-450f-9faa-be7ba7985747" providerId="AD" clId="Web-{25C943D2-5185-846F-56B2-58D35574D66F}" dt="2021-12-09T08:28:36.445" v="28"/>
          <ac:spMkLst>
            <pc:docMk/>
            <pc:sldMk cId="2563119616" sldId="265"/>
            <ac:spMk id="8" creationId="{B67120C1-6A9D-44FA-9A16-F092E488175C}"/>
          </ac:spMkLst>
        </pc:spChg>
      </pc:sldChg>
      <pc:sldChg chg="modSp">
        <pc:chgData name="Elisa Schaefer" userId="S::elisa_elmama.de#ext#@bwedu.de::387061d7-3a38-450f-9faa-be7ba7985747" providerId="AD" clId="Web-{25C943D2-5185-846F-56B2-58D35574D66F}" dt="2021-12-09T08:28:36.445" v="28"/>
        <pc:sldMkLst>
          <pc:docMk/>
          <pc:sldMk cId="2721508595" sldId="266"/>
        </pc:sldMkLst>
        <pc:spChg chg="mod">
          <ac:chgData name="Elisa Schaefer" userId="S::elisa_elmama.de#ext#@bwedu.de::387061d7-3a38-450f-9faa-be7ba7985747" providerId="AD" clId="Web-{25C943D2-5185-846F-56B2-58D35574D66F}" dt="2021-12-09T08:28:36.445" v="28"/>
          <ac:spMkLst>
            <pc:docMk/>
            <pc:sldMk cId="2721508595" sldId="266"/>
            <ac:spMk id="14" creationId="{8E6B0707-86FA-428E-86BD-882776B0451C}"/>
          </ac:spMkLst>
        </pc:spChg>
      </pc:sldChg>
      <pc:sldChg chg="modSp">
        <pc:chgData name="Elisa Schaefer" userId="S::elisa_elmama.de#ext#@bwedu.de::387061d7-3a38-450f-9faa-be7ba7985747" providerId="AD" clId="Web-{25C943D2-5185-846F-56B2-58D35574D66F}" dt="2021-12-09T08:28:36.445" v="28"/>
        <pc:sldMkLst>
          <pc:docMk/>
          <pc:sldMk cId="1836265594" sldId="270"/>
        </pc:sldMkLst>
        <pc:spChg chg="mod">
          <ac:chgData name="Elisa Schaefer" userId="S::elisa_elmama.de#ext#@bwedu.de::387061d7-3a38-450f-9faa-be7ba7985747" providerId="AD" clId="Web-{25C943D2-5185-846F-56B2-58D35574D66F}" dt="2021-12-09T08:28:36.445" v="28"/>
          <ac:spMkLst>
            <pc:docMk/>
            <pc:sldMk cId="1836265594" sldId="270"/>
            <ac:spMk id="9" creationId="{668FD16A-CA57-4C91-BC2A-7CE71EA9B0E2}"/>
          </ac:spMkLst>
        </pc:spChg>
      </pc:sldChg>
      <pc:sldChg chg="modSp">
        <pc:chgData name="Elisa Schaefer" userId="S::elisa_elmama.de#ext#@bwedu.de::387061d7-3a38-450f-9faa-be7ba7985747" providerId="AD" clId="Web-{25C943D2-5185-846F-56B2-58D35574D66F}" dt="2021-12-09T08:28:36.445" v="28"/>
        <pc:sldMkLst>
          <pc:docMk/>
          <pc:sldMk cId="4167936497" sldId="276"/>
        </pc:sldMkLst>
        <pc:spChg chg="mod">
          <ac:chgData name="Elisa Schaefer" userId="S::elisa_elmama.de#ext#@bwedu.de::387061d7-3a38-450f-9faa-be7ba7985747" providerId="AD" clId="Web-{25C943D2-5185-846F-56B2-58D35574D66F}" dt="2021-12-09T08:28:36.445" v="28"/>
          <ac:spMkLst>
            <pc:docMk/>
            <pc:sldMk cId="4167936497" sldId="276"/>
            <ac:spMk id="5" creationId="{1245B9EE-988A-40F6-A580-1E4793EDF5E6}"/>
          </ac:spMkLst>
        </pc:spChg>
      </pc:sldChg>
      <pc:sldChg chg="modSp">
        <pc:chgData name="Elisa Schaefer" userId="S::elisa_elmama.de#ext#@bwedu.de::387061d7-3a38-450f-9faa-be7ba7985747" providerId="AD" clId="Web-{25C943D2-5185-846F-56B2-58D35574D66F}" dt="2021-12-09T08:28:36.445" v="28"/>
        <pc:sldMkLst>
          <pc:docMk/>
          <pc:sldMk cId="2452352329" sldId="277"/>
        </pc:sldMkLst>
        <pc:spChg chg="mod">
          <ac:chgData name="Elisa Schaefer" userId="S::elisa_elmama.de#ext#@bwedu.de::387061d7-3a38-450f-9faa-be7ba7985747" providerId="AD" clId="Web-{25C943D2-5185-846F-56B2-58D35574D66F}" dt="2021-12-09T08:28:36.445" v="28"/>
          <ac:spMkLst>
            <pc:docMk/>
            <pc:sldMk cId="2452352329" sldId="277"/>
            <ac:spMk id="9" creationId="{E499FA5D-C267-460D-ACB2-5253424F4931}"/>
          </ac:spMkLst>
        </pc:spChg>
      </pc:sldChg>
      <pc:sldChg chg="modSp">
        <pc:chgData name="Elisa Schaefer" userId="S::elisa_elmama.de#ext#@bwedu.de::387061d7-3a38-450f-9faa-be7ba7985747" providerId="AD" clId="Web-{25C943D2-5185-846F-56B2-58D35574D66F}" dt="2021-12-09T08:28:36.445" v="28"/>
        <pc:sldMkLst>
          <pc:docMk/>
          <pc:sldMk cId="2593787646" sldId="279"/>
        </pc:sldMkLst>
        <pc:spChg chg="mod">
          <ac:chgData name="Elisa Schaefer" userId="S::elisa_elmama.de#ext#@bwedu.de::387061d7-3a38-450f-9faa-be7ba7985747" providerId="AD" clId="Web-{25C943D2-5185-846F-56B2-58D35574D66F}" dt="2021-12-09T08:28:36.445" v="28"/>
          <ac:spMkLst>
            <pc:docMk/>
            <pc:sldMk cId="2593787646" sldId="279"/>
            <ac:spMk id="7" creationId="{EA683B60-B65C-41B7-A2DD-F978D1E9EAC1}"/>
          </ac:spMkLst>
        </pc:spChg>
      </pc:sldChg>
      <pc:sldChg chg="modSp">
        <pc:chgData name="Elisa Schaefer" userId="S::elisa_elmama.de#ext#@bwedu.de::387061d7-3a38-450f-9faa-be7ba7985747" providerId="AD" clId="Web-{25C943D2-5185-846F-56B2-58D35574D66F}" dt="2021-12-09T08:17:22.345" v="5" actId="20577"/>
        <pc:sldMkLst>
          <pc:docMk/>
          <pc:sldMk cId="3508746014" sldId="282"/>
        </pc:sldMkLst>
        <pc:spChg chg="mod">
          <ac:chgData name="Elisa Schaefer" userId="S::elisa_elmama.de#ext#@bwedu.de::387061d7-3a38-450f-9faa-be7ba7985747" providerId="AD" clId="Web-{25C943D2-5185-846F-56B2-58D35574D66F}" dt="2021-12-09T08:17:22.345" v="5" actId="20577"/>
          <ac:spMkLst>
            <pc:docMk/>
            <pc:sldMk cId="3508746014" sldId="282"/>
            <ac:spMk id="3" creationId="{5E23D5FD-6F81-4405-9B3E-103A3DA5F790}"/>
          </ac:spMkLst>
        </pc:spChg>
      </pc:sldChg>
      <pc:sldChg chg="addSp delSp modSp">
        <pc:chgData name="Elisa Schaefer" userId="S::elisa_elmama.de#ext#@bwedu.de::387061d7-3a38-450f-9faa-be7ba7985747" providerId="AD" clId="Web-{25C943D2-5185-846F-56B2-58D35574D66F}" dt="2021-12-09T08:28:33.445" v="27"/>
        <pc:sldMkLst>
          <pc:docMk/>
          <pc:sldMk cId="3105801495" sldId="284"/>
        </pc:sldMkLst>
        <pc:spChg chg="add del">
          <ac:chgData name="Elisa Schaefer" userId="S::elisa_elmama.de#ext#@bwedu.de::387061d7-3a38-450f-9faa-be7ba7985747" providerId="AD" clId="Web-{25C943D2-5185-846F-56B2-58D35574D66F}" dt="2021-12-09T08:23:42.529" v="7"/>
          <ac:spMkLst>
            <pc:docMk/>
            <pc:sldMk cId="3105801495" sldId="284"/>
            <ac:spMk id="2" creationId="{9BABD58E-1BE3-4703-BC23-6E1D74BB3EFC}"/>
          </ac:spMkLst>
        </pc:spChg>
        <pc:spChg chg="add del">
          <ac:chgData name="Elisa Schaefer" userId="S::elisa_elmama.de#ext#@bwedu.de::387061d7-3a38-450f-9faa-be7ba7985747" providerId="AD" clId="Web-{25C943D2-5185-846F-56B2-58D35574D66F}" dt="2021-12-09T08:24:15.827" v="9"/>
          <ac:spMkLst>
            <pc:docMk/>
            <pc:sldMk cId="3105801495" sldId="284"/>
            <ac:spMk id="3" creationId="{70884F69-A0CF-4CE2-95B0-06E1717C1FBF}"/>
          </ac:spMkLst>
        </pc:spChg>
        <pc:spChg chg="mod">
          <ac:chgData name="Elisa Schaefer" userId="S::elisa_elmama.de#ext#@bwedu.de::387061d7-3a38-450f-9faa-be7ba7985747" providerId="AD" clId="Web-{25C943D2-5185-846F-56B2-58D35574D66F}" dt="2021-12-09T08:28:33.445" v="27"/>
          <ac:spMkLst>
            <pc:docMk/>
            <pc:sldMk cId="3105801495" sldId="284"/>
            <ac:spMk id="7" creationId="{EA683B60-B65C-41B7-A2DD-F978D1E9EAC1}"/>
          </ac:spMkLst>
        </pc:spChg>
      </pc:sldChg>
      <pc:sldChg chg="modSp">
        <pc:chgData name="Elisa Schaefer" userId="S::elisa_elmama.de#ext#@bwedu.de::387061d7-3a38-450f-9faa-be7ba7985747" providerId="AD" clId="Web-{25C943D2-5185-846F-56B2-58D35574D66F}" dt="2021-12-09T08:28:36.445" v="28"/>
        <pc:sldMkLst>
          <pc:docMk/>
          <pc:sldMk cId="1938843296" sldId="285"/>
        </pc:sldMkLst>
        <pc:spChg chg="mod">
          <ac:chgData name="Elisa Schaefer" userId="S::elisa_elmama.de#ext#@bwedu.de::387061d7-3a38-450f-9faa-be7ba7985747" providerId="AD" clId="Web-{25C943D2-5185-846F-56B2-58D35574D66F}" dt="2021-12-09T08:28:36.445" v="28"/>
          <ac:spMkLst>
            <pc:docMk/>
            <pc:sldMk cId="1938843296" sldId="285"/>
            <ac:spMk id="16" creationId="{8B378668-2A82-42DD-8EEB-903E572ABB72}"/>
          </ac:spMkLst>
        </pc:spChg>
      </pc:sldChg>
      <pc:sldChg chg="modSp">
        <pc:chgData name="Elisa Schaefer" userId="S::elisa_elmama.de#ext#@bwedu.de::387061d7-3a38-450f-9faa-be7ba7985747" providerId="AD" clId="Web-{25C943D2-5185-846F-56B2-58D35574D66F}" dt="2021-12-09T08:28:36.445" v="28"/>
        <pc:sldMkLst>
          <pc:docMk/>
          <pc:sldMk cId="2046124186" sldId="286"/>
        </pc:sldMkLst>
        <pc:spChg chg="mod">
          <ac:chgData name="Elisa Schaefer" userId="S::elisa_elmama.de#ext#@bwedu.de::387061d7-3a38-450f-9faa-be7ba7985747" providerId="AD" clId="Web-{25C943D2-5185-846F-56B2-58D35574D66F}" dt="2021-12-09T08:28:36.445" v="28"/>
          <ac:spMkLst>
            <pc:docMk/>
            <pc:sldMk cId="2046124186" sldId="286"/>
            <ac:spMk id="9" creationId="{E499FA5D-C267-460D-ACB2-5253424F4931}"/>
          </ac:spMkLst>
        </pc:spChg>
      </pc:sldChg>
      <pc:sldMasterChg chg="modSp mod modSldLayout">
        <pc:chgData name="Elisa Schaefer" userId="S::elisa_elmama.de#ext#@bwedu.de::387061d7-3a38-450f-9faa-be7ba7985747" providerId="AD" clId="Web-{25C943D2-5185-846F-56B2-58D35574D66F}" dt="2021-12-09T08:28:36.445" v="28"/>
        <pc:sldMasterMkLst>
          <pc:docMk/>
          <pc:sldMasterMk cId="4229179333" sldId="2147483670"/>
        </pc:sldMasterMkLst>
        <pc:spChg chg="mod">
          <ac:chgData name="Elisa Schaefer" userId="S::elisa_elmama.de#ext#@bwedu.de::387061d7-3a38-450f-9faa-be7ba7985747" providerId="AD" clId="Web-{25C943D2-5185-846F-56B2-58D35574D66F}" dt="2021-12-09T08:28:36.445" v="28"/>
          <ac:spMkLst>
            <pc:docMk/>
            <pc:sldMasterMk cId="4229179333" sldId="2147483670"/>
            <ac:spMk id="5" creationId="{1381C4C0-515B-4404-A780-C31E7DFE54A4}"/>
          </ac:spMkLst>
        </pc:sp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2388280245" sldId="2147483672"/>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2388280245" sldId="2147483672"/>
              <ac:spMk id="8" creationId="{825F1358-C731-465B-BCB1-2CCBFD6ECF7E}"/>
            </ac:spMkLst>
          </pc:spChg>
        </pc:sldLayoutChg>
        <pc:sldLayoutChg chg="mod">
          <pc:chgData name="Elisa Schaefer" userId="S::elisa_elmama.de#ext#@bwedu.de::387061d7-3a38-450f-9faa-be7ba7985747" providerId="AD" clId="Web-{25C943D2-5185-846F-56B2-58D35574D66F}" dt="2021-12-09T08:28:36.445" v="28"/>
          <pc:sldLayoutMkLst>
            <pc:docMk/>
            <pc:sldMasterMk cId="4229179333" sldId="2147483670"/>
            <pc:sldLayoutMk cId="2373844204" sldId="2147483673"/>
          </pc:sldLayoutMkLst>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1523021079" sldId="2147483675"/>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1523021079" sldId="2147483675"/>
              <ac:spMk id="11" creationId="{3ACC79DA-A9E4-4E93-93F1-81907A901BBB}"/>
            </ac:spMkLst>
          </pc:spChg>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1054925701" sldId="2147483682"/>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1054925701" sldId="2147483682"/>
              <ac:spMk id="6" creationId="{66E63FF0-1A91-4698-B12A-112D05373593}"/>
            </ac:spMkLst>
          </pc:spChg>
        </pc:sldLayoutChg>
        <pc:sldLayoutChg chg="mod">
          <pc:chgData name="Elisa Schaefer" userId="S::elisa_elmama.de#ext#@bwedu.de::387061d7-3a38-450f-9faa-be7ba7985747" providerId="AD" clId="Web-{25C943D2-5185-846F-56B2-58D35574D66F}" dt="2021-12-09T08:28:36.445" v="28"/>
          <pc:sldLayoutMkLst>
            <pc:docMk/>
            <pc:sldMasterMk cId="4229179333" sldId="2147483670"/>
            <pc:sldLayoutMk cId="2314051697" sldId="2147483683"/>
          </pc:sldLayoutMkLst>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1735907568" sldId="2147483684"/>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1735907568" sldId="2147483684"/>
              <ac:spMk id="4" creationId="{B9B99AED-D702-41BF-B21E-9BFB06308223}"/>
            </ac:spMkLst>
          </pc:spChg>
        </pc:sldLayoutChg>
        <pc:sldLayoutChg chg="mod">
          <pc:chgData name="Elisa Schaefer" userId="S::elisa_elmama.de#ext#@bwedu.de::387061d7-3a38-450f-9faa-be7ba7985747" providerId="AD" clId="Web-{25C943D2-5185-846F-56B2-58D35574D66F}" dt="2021-12-09T08:28:36.445" v="28"/>
          <pc:sldLayoutMkLst>
            <pc:docMk/>
            <pc:sldMasterMk cId="4229179333" sldId="2147483670"/>
            <pc:sldLayoutMk cId="2651730589" sldId="2147483685"/>
          </pc:sldLayoutMkLst>
        </pc:sldLayoutChg>
        <pc:sldLayoutChg chg="mod">
          <pc:chgData name="Elisa Schaefer" userId="S::elisa_elmama.de#ext#@bwedu.de::387061d7-3a38-450f-9faa-be7ba7985747" providerId="AD" clId="Web-{25C943D2-5185-846F-56B2-58D35574D66F}" dt="2021-12-09T08:28:36.445" v="28"/>
          <pc:sldLayoutMkLst>
            <pc:docMk/>
            <pc:sldMasterMk cId="4229179333" sldId="2147483670"/>
            <pc:sldLayoutMk cId="426340161" sldId="2147483686"/>
          </pc:sldLayoutMkLst>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3764685500" sldId="2147483687"/>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3764685500" sldId="2147483687"/>
              <ac:spMk id="7" creationId="{9E945AB7-1A32-4516-ABF9-B40958AE2E73}"/>
            </ac:spMkLst>
          </pc:spChg>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3940459973" sldId="2147483688"/>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3940459973" sldId="2147483688"/>
              <ac:spMk id="11" creationId="{3ACC79DA-A9E4-4E93-93F1-81907A901BBB}"/>
            </ac:spMkLst>
          </pc:spChg>
        </pc:sldLayoutChg>
        <pc:sldLayoutChg chg="modSp mod">
          <pc:chgData name="Elisa Schaefer" userId="S::elisa_elmama.de#ext#@bwedu.de::387061d7-3a38-450f-9faa-be7ba7985747" providerId="AD" clId="Web-{25C943D2-5185-846F-56B2-58D35574D66F}" dt="2021-12-09T08:28:36.445" v="28"/>
          <pc:sldLayoutMkLst>
            <pc:docMk/>
            <pc:sldMasterMk cId="4229179333" sldId="2147483670"/>
            <pc:sldLayoutMk cId="3158245417" sldId="2147483689"/>
          </pc:sldLayoutMkLst>
          <pc:spChg chg="mod">
            <ac:chgData name="Elisa Schaefer" userId="S::elisa_elmama.de#ext#@bwedu.de::387061d7-3a38-450f-9faa-be7ba7985747" providerId="AD" clId="Web-{25C943D2-5185-846F-56B2-58D35574D66F}" dt="2021-12-09T08:28:36.445" v="28"/>
            <ac:spMkLst>
              <pc:docMk/>
              <pc:sldMasterMk cId="4229179333" sldId="2147483670"/>
              <pc:sldLayoutMk cId="3158245417" sldId="2147483689"/>
              <ac:spMk id="4" creationId="{B9B99AED-D702-41BF-B21E-9BFB06308223}"/>
            </ac:spMkLst>
          </pc:spChg>
        </pc:sldLayoutChg>
      </pc:sldMasterChg>
    </pc:docChg>
  </pc:docChgLst>
  <pc:docChgLst>
    <pc:chgData name="Gastbenutzer" providerId="Windows Live" clId="Web-{02B3EFA6-A01C-4246-9FE0-E7AB9327B255}"/>
    <pc:docChg chg="modSld">
      <pc:chgData name="Gastbenutzer" userId="" providerId="Windows Live" clId="Web-{02B3EFA6-A01C-4246-9FE0-E7AB9327B255}" dt="2022-06-19T14:28:01.954" v="177" actId="1076"/>
      <pc:docMkLst>
        <pc:docMk/>
      </pc:docMkLst>
      <pc:sldChg chg="modSp">
        <pc:chgData name="Gastbenutzer" userId="" providerId="Windows Live" clId="Web-{02B3EFA6-A01C-4246-9FE0-E7AB9327B255}" dt="2022-06-19T14:28:01.954" v="177" actId="1076"/>
        <pc:sldMkLst>
          <pc:docMk/>
          <pc:sldMk cId="2992128967" sldId="317"/>
        </pc:sldMkLst>
        <pc:spChg chg="mod">
          <ac:chgData name="Gastbenutzer" userId="" providerId="Windows Live" clId="Web-{02B3EFA6-A01C-4246-9FE0-E7AB9327B255}" dt="2022-06-19T14:28:01.954" v="177" actId="1076"/>
          <ac:spMkLst>
            <pc:docMk/>
            <pc:sldMk cId="2992128967" sldId="317"/>
            <ac:spMk id="4" creationId="{183AA261-77E4-7FAB-2BAF-73AD0D76F050}"/>
          </ac:spMkLst>
        </pc:spChg>
      </pc:sldChg>
    </pc:docChg>
  </pc:docChgLst>
  <pc:docChgLst>
    <pc:chgData name="Christian Geier" userId="acdf30e59731fb62" providerId="LiveId" clId="{CD207CF6-AEE8-4275-BF74-904C3580ECC4}"/>
    <pc:docChg chg="undo redo custSel addSld delSld modSld sldOrd modSection">
      <pc:chgData name="Christian Geier" userId="acdf30e59731fb62" providerId="LiveId" clId="{CD207CF6-AEE8-4275-BF74-904C3580ECC4}" dt="2022-06-22T21:40:50.044" v="490" actId="1076"/>
      <pc:docMkLst>
        <pc:docMk/>
      </pc:docMkLst>
      <pc:sldChg chg="modSp mod">
        <pc:chgData name="Christian Geier" userId="acdf30e59731fb62" providerId="LiveId" clId="{CD207CF6-AEE8-4275-BF74-904C3580ECC4}" dt="2022-06-21T18:33:33.591" v="486" actId="20577"/>
        <pc:sldMkLst>
          <pc:docMk/>
          <pc:sldMk cId="3105801495" sldId="284"/>
        </pc:sldMkLst>
        <pc:spChg chg="mod">
          <ac:chgData name="Christian Geier" userId="acdf30e59731fb62" providerId="LiveId" clId="{CD207CF6-AEE8-4275-BF74-904C3580ECC4}" dt="2022-06-21T18:33:33.591" v="486" actId="20577"/>
          <ac:spMkLst>
            <pc:docMk/>
            <pc:sldMk cId="3105801495" sldId="284"/>
            <ac:spMk id="29" creationId="{72142BC0-18E5-42CE-A02F-AC348DDCE465}"/>
          </ac:spMkLst>
        </pc:spChg>
      </pc:sldChg>
      <pc:sldChg chg="modSp mod">
        <pc:chgData name="Christian Geier" userId="acdf30e59731fb62" providerId="LiveId" clId="{CD207CF6-AEE8-4275-BF74-904C3580ECC4}" dt="2022-06-21T18:22:12.513" v="157" actId="20577"/>
        <pc:sldMkLst>
          <pc:docMk/>
          <pc:sldMk cId="1400244356" sldId="293"/>
        </pc:sldMkLst>
        <pc:spChg chg="mod">
          <ac:chgData name="Christian Geier" userId="acdf30e59731fb62" providerId="LiveId" clId="{CD207CF6-AEE8-4275-BF74-904C3580ECC4}" dt="2022-06-21T18:22:12.513" v="157" actId="20577"/>
          <ac:spMkLst>
            <pc:docMk/>
            <pc:sldMk cId="1400244356" sldId="293"/>
            <ac:spMk id="2" creationId="{0DA59BBE-8EA2-4CEA-B35C-12FB12EAD76D}"/>
          </ac:spMkLst>
        </pc:spChg>
      </pc:sldChg>
      <pc:sldChg chg="addSp delSp modSp mod modAnim modNotesTx">
        <pc:chgData name="Christian Geier" userId="acdf30e59731fb62" providerId="LiveId" clId="{CD207CF6-AEE8-4275-BF74-904C3580ECC4}" dt="2022-06-21T18:29:52.080" v="245" actId="20577"/>
        <pc:sldMkLst>
          <pc:docMk/>
          <pc:sldMk cId="1271326407" sldId="299"/>
        </pc:sldMkLst>
        <pc:spChg chg="add del mod">
          <ac:chgData name="Christian Geier" userId="acdf30e59731fb62" providerId="LiveId" clId="{CD207CF6-AEE8-4275-BF74-904C3580ECC4}" dt="2022-06-21T17:26:58.451" v="14"/>
          <ac:spMkLst>
            <pc:docMk/>
            <pc:sldMk cId="1271326407" sldId="299"/>
            <ac:spMk id="7" creationId="{A8EE6A74-45A0-C136-4219-C01D25CF8761}"/>
          </ac:spMkLst>
        </pc:spChg>
        <pc:spChg chg="add del mod">
          <ac:chgData name="Christian Geier" userId="acdf30e59731fb62" providerId="LiveId" clId="{CD207CF6-AEE8-4275-BF74-904C3580ECC4}" dt="2022-06-21T17:35:51.663" v="110"/>
          <ac:spMkLst>
            <pc:docMk/>
            <pc:sldMk cId="1271326407" sldId="299"/>
            <ac:spMk id="12" creationId="{C8B32D22-83A4-9AEC-B826-609043AB2E17}"/>
          </ac:spMkLst>
        </pc:spChg>
        <pc:picChg chg="del">
          <ac:chgData name="Christian Geier" userId="acdf30e59731fb62" providerId="LiveId" clId="{CD207CF6-AEE8-4275-BF74-904C3580ECC4}" dt="2022-06-21T17:26:55.646" v="13" actId="478"/>
          <ac:picMkLst>
            <pc:docMk/>
            <pc:sldMk cId="1271326407" sldId="299"/>
            <ac:picMk id="8" creationId="{7D4ADE09-5C1B-432F-A4F4-1C98F0DE7D06}"/>
          </ac:picMkLst>
        </pc:picChg>
        <pc:picChg chg="add del mod">
          <ac:chgData name="Christian Geier" userId="acdf30e59731fb62" providerId="LiveId" clId="{CD207CF6-AEE8-4275-BF74-904C3580ECC4}" dt="2022-06-21T17:27:10.629" v="17" actId="478"/>
          <ac:picMkLst>
            <pc:docMk/>
            <pc:sldMk cId="1271326407" sldId="299"/>
            <ac:picMk id="10" creationId="{7D82B1B0-5918-8F00-258B-A0BD4018A2F0}"/>
          </ac:picMkLst>
        </pc:picChg>
        <pc:picChg chg="add del mod">
          <ac:chgData name="Christian Geier" userId="acdf30e59731fb62" providerId="LiveId" clId="{CD207CF6-AEE8-4275-BF74-904C3580ECC4}" dt="2022-06-21T17:33:55.249" v="88"/>
          <ac:picMkLst>
            <pc:docMk/>
            <pc:sldMk cId="1271326407" sldId="299"/>
            <ac:picMk id="14" creationId="{963FEC8F-A2F0-B9A4-4FFD-0D2735EDDCD1}"/>
          </ac:picMkLst>
        </pc:picChg>
        <pc:picChg chg="add mod ord">
          <ac:chgData name="Christian Geier" userId="acdf30e59731fb62" providerId="LiveId" clId="{CD207CF6-AEE8-4275-BF74-904C3580ECC4}" dt="2022-06-21T17:38:10.225" v="133" actId="167"/>
          <ac:picMkLst>
            <pc:docMk/>
            <pc:sldMk cId="1271326407" sldId="299"/>
            <ac:picMk id="15" creationId="{7D4ADE09-5C1B-432F-A4F4-1C98F0DE7D06}"/>
          </ac:picMkLst>
        </pc:picChg>
        <pc:picChg chg="add mod ord">
          <ac:chgData name="Christian Geier" userId="acdf30e59731fb62" providerId="LiveId" clId="{CD207CF6-AEE8-4275-BF74-904C3580ECC4}" dt="2022-06-21T17:39:13.580" v="136" actId="167"/>
          <ac:picMkLst>
            <pc:docMk/>
            <pc:sldMk cId="1271326407" sldId="299"/>
            <ac:picMk id="17" creationId="{53057FB2-3336-E609-FA72-60A6C3FD1D56}"/>
          </ac:picMkLst>
        </pc:picChg>
      </pc:sldChg>
      <pc:sldChg chg="addSp modSp mod modNotesTx">
        <pc:chgData name="Christian Geier" userId="acdf30e59731fb62" providerId="LiveId" clId="{CD207CF6-AEE8-4275-BF74-904C3580ECC4}" dt="2022-06-21T18:31:56.833" v="426" actId="1076"/>
        <pc:sldMkLst>
          <pc:docMk/>
          <pc:sldMk cId="2458418844" sldId="303"/>
        </pc:sldMkLst>
        <pc:spChg chg="mod">
          <ac:chgData name="Christian Geier" userId="acdf30e59731fb62" providerId="LiveId" clId="{CD207CF6-AEE8-4275-BF74-904C3580ECC4}" dt="2022-06-21T18:31:09.760" v="418" actId="1076"/>
          <ac:spMkLst>
            <pc:docMk/>
            <pc:sldMk cId="2458418844" sldId="303"/>
            <ac:spMk id="3" creationId="{2A9D615E-F39B-4CEF-AAFE-DC1E865DA2E3}"/>
          </ac:spMkLst>
        </pc:spChg>
        <pc:spChg chg="mod">
          <ac:chgData name="Christian Geier" userId="acdf30e59731fb62" providerId="LiveId" clId="{CD207CF6-AEE8-4275-BF74-904C3580ECC4}" dt="2022-06-21T18:31:56.833" v="426" actId="1076"/>
          <ac:spMkLst>
            <pc:docMk/>
            <pc:sldMk cId="2458418844" sldId="303"/>
            <ac:spMk id="12" creationId="{953579AB-D812-4EA7-A0B4-86AE77582CB6}"/>
          </ac:spMkLst>
        </pc:spChg>
        <pc:spChg chg="mod">
          <ac:chgData name="Christian Geier" userId="acdf30e59731fb62" providerId="LiveId" clId="{CD207CF6-AEE8-4275-BF74-904C3580ECC4}" dt="2022-06-21T18:31:09.760" v="418" actId="1076"/>
          <ac:spMkLst>
            <pc:docMk/>
            <pc:sldMk cId="2458418844" sldId="303"/>
            <ac:spMk id="13" creationId="{16746989-DC00-42AE-B422-510941E36A08}"/>
          </ac:spMkLst>
        </pc:spChg>
        <pc:spChg chg="mod">
          <ac:chgData name="Christian Geier" userId="acdf30e59731fb62" providerId="LiveId" clId="{CD207CF6-AEE8-4275-BF74-904C3580ECC4}" dt="2022-06-21T18:31:47.724" v="423" actId="1076"/>
          <ac:spMkLst>
            <pc:docMk/>
            <pc:sldMk cId="2458418844" sldId="303"/>
            <ac:spMk id="14" creationId="{430E7BAA-1F12-467E-9168-66D76AE9CACE}"/>
          </ac:spMkLst>
        </pc:spChg>
        <pc:spChg chg="add mod">
          <ac:chgData name="Christian Geier" userId="acdf30e59731fb62" providerId="LiveId" clId="{CD207CF6-AEE8-4275-BF74-904C3580ECC4}" dt="2022-06-21T18:31:09.760" v="418" actId="1076"/>
          <ac:spMkLst>
            <pc:docMk/>
            <pc:sldMk cId="2458418844" sldId="303"/>
            <ac:spMk id="20" creationId="{71ADB47D-A7AF-182A-FB49-D53F57B725B5}"/>
          </ac:spMkLst>
        </pc:spChg>
        <pc:spChg chg="add mod">
          <ac:chgData name="Christian Geier" userId="acdf30e59731fb62" providerId="LiveId" clId="{CD207CF6-AEE8-4275-BF74-904C3580ECC4}" dt="2022-06-21T18:31:09.760" v="418" actId="1076"/>
          <ac:spMkLst>
            <pc:docMk/>
            <pc:sldMk cId="2458418844" sldId="303"/>
            <ac:spMk id="22" creationId="{009E372A-DAE0-D391-D1FE-F54F3DDF0FA7}"/>
          </ac:spMkLst>
        </pc:spChg>
        <pc:spChg chg="mod">
          <ac:chgData name="Christian Geier" userId="acdf30e59731fb62" providerId="LiveId" clId="{CD207CF6-AEE8-4275-BF74-904C3580ECC4}" dt="2022-06-21T18:31:39.187" v="422" actId="1076"/>
          <ac:spMkLst>
            <pc:docMk/>
            <pc:sldMk cId="2458418844" sldId="303"/>
            <ac:spMk id="28" creationId="{82F837A9-88E0-411E-B421-FA26D807FD49}"/>
          </ac:spMkLst>
        </pc:spChg>
        <pc:spChg chg="mod">
          <ac:chgData name="Christian Geier" userId="acdf30e59731fb62" providerId="LiveId" clId="{CD207CF6-AEE8-4275-BF74-904C3580ECC4}" dt="2022-06-21T18:31:09.760" v="418" actId="1076"/>
          <ac:spMkLst>
            <pc:docMk/>
            <pc:sldMk cId="2458418844" sldId="303"/>
            <ac:spMk id="29" creationId="{1F0F7B67-12DF-4DDB-BCE7-64B51A0A4A7D}"/>
          </ac:spMkLst>
        </pc:spChg>
        <pc:spChg chg="mod">
          <ac:chgData name="Christian Geier" userId="acdf30e59731fb62" providerId="LiveId" clId="{CD207CF6-AEE8-4275-BF74-904C3580ECC4}" dt="2022-06-21T18:31:09.760" v="418" actId="1076"/>
          <ac:spMkLst>
            <pc:docMk/>
            <pc:sldMk cId="2458418844" sldId="303"/>
            <ac:spMk id="30" creationId="{39CE4083-E92D-41A5-9FFD-D83D7323D3A1}"/>
          </ac:spMkLst>
        </pc:spChg>
        <pc:spChg chg="mod">
          <ac:chgData name="Christian Geier" userId="acdf30e59731fb62" providerId="LiveId" clId="{CD207CF6-AEE8-4275-BF74-904C3580ECC4}" dt="2022-06-21T18:31:09.760" v="418" actId="1076"/>
          <ac:spMkLst>
            <pc:docMk/>
            <pc:sldMk cId="2458418844" sldId="303"/>
            <ac:spMk id="31" creationId="{6C28B2E8-49A6-44F0-85FB-EFB5391BCD17}"/>
          </ac:spMkLst>
        </pc:spChg>
        <pc:spChg chg="mod">
          <ac:chgData name="Christian Geier" userId="acdf30e59731fb62" providerId="LiveId" clId="{CD207CF6-AEE8-4275-BF74-904C3580ECC4}" dt="2022-06-21T18:31:09.760" v="418" actId="1076"/>
          <ac:spMkLst>
            <pc:docMk/>
            <pc:sldMk cId="2458418844" sldId="303"/>
            <ac:spMk id="32" creationId="{5094D695-15DA-4640-91EB-D01D9C815228}"/>
          </ac:spMkLst>
        </pc:spChg>
        <pc:picChg chg="add mod">
          <ac:chgData name="Christian Geier" userId="acdf30e59731fb62" providerId="LiveId" clId="{CD207CF6-AEE8-4275-BF74-904C3580ECC4}" dt="2022-06-21T18:31:09.760" v="418" actId="1076"/>
          <ac:picMkLst>
            <pc:docMk/>
            <pc:sldMk cId="2458418844" sldId="303"/>
            <ac:picMk id="8" creationId="{E52A12DF-A2F9-9227-999F-FEF87C27E69A}"/>
          </ac:picMkLst>
        </pc:picChg>
        <pc:picChg chg="mod">
          <ac:chgData name="Christian Geier" userId="acdf30e59731fb62" providerId="LiveId" clId="{CD207CF6-AEE8-4275-BF74-904C3580ECC4}" dt="2022-06-21T18:31:56.833" v="426" actId="1076"/>
          <ac:picMkLst>
            <pc:docMk/>
            <pc:sldMk cId="2458418844" sldId="303"/>
            <ac:picMk id="15" creationId="{CF53FD23-FF2C-42DC-9AE5-0D5A683FC4DA}"/>
          </ac:picMkLst>
        </pc:picChg>
        <pc:picChg chg="mod">
          <ac:chgData name="Christian Geier" userId="acdf30e59731fb62" providerId="LiveId" clId="{CD207CF6-AEE8-4275-BF74-904C3580ECC4}" dt="2022-06-21T18:31:47.724" v="423" actId="1076"/>
          <ac:picMkLst>
            <pc:docMk/>
            <pc:sldMk cId="2458418844" sldId="303"/>
            <ac:picMk id="19" creationId="{C07C3579-6565-4A6B-A3D4-0DB5C0FA65A8}"/>
          </ac:picMkLst>
        </pc:picChg>
        <pc:picChg chg="mod">
          <ac:chgData name="Christian Geier" userId="acdf30e59731fb62" providerId="LiveId" clId="{CD207CF6-AEE8-4275-BF74-904C3580ECC4}" dt="2022-06-21T18:31:09.760" v="418" actId="1076"/>
          <ac:picMkLst>
            <pc:docMk/>
            <pc:sldMk cId="2458418844" sldId="303"/>
            <ac:picMk id="21" creationId="{69509227-2E36-4E3F-8B6B-45CCC7DFED40}"/>
          </ac:picMkLst>
        </pc:picChg>
        <pc:picChg chg="mod">
          <ac:chgData name="Christian Geier" userId="acdf30e59731fb62" providerId="LiveId" clId="{CD207CF6-AEE8-4275-BF74-904C3580ECC4}" dt="2022-06-21T18:31:09.760" v="418" actId="1076"/>
          <ac:picMkLst>
            <pc:docMk/>
            <pc:sldMk cId="2458418844" sldId="303"/>
            <ac:picMk id="27" creationId="{DCF16071-A28C-4027-A06E-5070CF09A9AD}"/>
          </ac:picMkLst>
        </pc:picChg>
        <pc:picChg chg="mod">
          <ac:chgData name="Christian Geier" userId="acdf30e59731fb62" providerId="LiveId" clId="{CD207CF6-AEE8-4275-BF74-904C3580ECC4}" dt="2022-06-21T18:31:09.760" v="418" actId="1076"/>
          <ac:picMkLst>
            <pc:docMk/>
            <pc:sldMk cId="2458418844" sldId="303"/>
            <ac:picMk id="34" creationId="{E99C50C6-2F07-4C36-9FA6-29FC37FB9423}"/>
          </ac:picMkLst>
        </pc:picChg>
      </pc:sldChg>
      <pc:sldChg chg="addSp delSp modSp mod modNotesTx">
        <pc:chgData name="Christian Geier" userId="acdf30e59731fb62" providerId="LiveId" clId="{CD207CF6-AEE8-4275-BF74-904C3580ECC4}" dt="2022-06-21T18:30:02.984" v="277" actId="20577"/>
        <pc:sldMkLst>
          <pc:docMk/>
          <pc:sldMk cId="900630223" sldId="307"/>
        </pc:sldMkLst>
        <pc:spChg chg="del">
          <ac:chgData name="Christian Geier" userId="acdf30e59731fb62" providerId="LiveId" clId="{CD207CF6-AEE8-4275-BF74-904C3580ECC4}" dt="2022-06-21T18:21:36.021" v="141" actId="478"/>
          <ac:spMkLst>
            <pc:docMk/>
            <pc:sldMk cId="900630223" sldId="307"/>
            <ac:spMk id="3" creationId="{C8610785-897D-46F8-8A40-8579F2F54D95}"/>
          </ac:spMkLst>
        </pc:spChg>
        <pc:spChg chg="del mod">
          <ac:chgData name="Christian Geier" userId="acdf30e59731fb62" providerId="LiveId" clId="{CD207CF6-AEE8-4275-BF74-904C3580ECC4}" dt="2022-06-21T18:21:37.853" v="143" actId="478"/>
          <ac:spMkLst>
            <pc:docMk/>
            <pc:sldMk cId="900630223" sldId="307"/>
            <ac:spMk id="7" creationId="{B1F5639A-F0F4-40A5-A668-C97E68971C12}"/>
          </ac:spMkLst>
        </pc:spChg>
        <pc:spChg chg="add del mod">
          <ac:chgData name="Christian Geier" userId="acdf30e59731fb62" providerId="LiveId" clId="{CD207CF6-AEE8-4275-BF74-904C3580ECC4}" dt="2022-06-21T18:21:16.019" v="138" actId="21"/>
          <ac:spMkLst>
            <pc:docMk/>
            <pc:sldMk cId="900630223" sldId="307"/>
            <ac:spMk id="9" creationId="{14DD3F73-1162-AF31-A75A-4FB0E4BB8ADA}"/>
          </ac:spMkLst>
        </pc:spChg>
        <pc:spChg chg="add del mod">
          <ac:chgData name="Christian Geier" userId="acdf30e59731fb62" providerId="LiveId" clId="{CD207CF6-AEE8-4275-BF74-904C3580ECC4}" dt="2022-06-21T18:21:34.550" v="140" actId="478"/>
          <ac:spMkLst>
            <pc:docMk/>
            <pc:sldMk cId="900630223" sldId="307"/>
            <ac:spMk id="11" creationId="{CB5FAEC6-584D-4168-C237-469A294D97D8}"/>
          </ac:spMkLst>
        </pc:spChg>
        <pc:picChg chg="add mod">
          <ac:chgData name="Christian Geier" userId="acdf30e59731fb62" providerId="LiveId" clId="{CD207CF6-AEE8-4275-BF74-904C3580ECC4}" dt="2022-06-21T18:21:50.925" v="145" actId="1076"/>
          <ac:picMkLst>
            <pc:docMk/>
            <pc:sldMk cId="900630223" sldId="307"/>
            <ac:picMk id="13" creationId="{F0EBB950-3E4D-3FB5-7C92-F9E310538B2B}"/>
          </ac:picMkLst>
        </pc:picChg>
        <pc:picChg chg="add del">
          <ac:chgData name="Christian Geier" userId="acdf30e59731fb62" providerId="LiveId" clId="{CD207CF6-AEE8-4275-BF74-904C3580ECC4}" dt="2022-06-21T18:21:20.656" v="139" actId="478"/>
          <ac:picMkLst>
            <pc:docMk/>
            <pc:sldMk cId="900630223" sldId="307"/>
            <ac:picMk id="15" creationId="{F52212D6-6548-4BE4-8567-E7700E7C3B59}"/>
          </ac:picMkLst>
        </pc:picChg>
      </pc:sldChg>
      <pc:sldChg chg="modSp mod">
        <pc:chgData name="Christian Geier" userId="acdf30e59731fb62" providerId="LiveId" clId="{CD207CF6-AEE8-4275-BF74-904C3580ECC4}" dt="2022-06-19T14:24:19.412" v="12" actId="15"/>
        <pc:sldMkLst>
          <pc:docMk/>
          <pc:sldMk cId="2992128967" sldId="317"/>
        </pc:sldMkLst>
        <pc:spChg chg="mod">
          <ac:chgData name="Christian Geier" userId="acdf30e59731fb62" providerId="LiveId" clId="{CD207CF6-AEE8-4275-BF74-904C3580ECC4}" dt="2022-06-19T14:24:19.412" v="12" actId="15"/>
          <ac:spMkLst>
            <pc:docMk/>
            <pc:sldMk cId="2992128967" sldId="317"/>
            <ac:spMk id="4" creationId="{183AA261-77E4-7FAB-2BAF-73AD0D76F050}"/>
          </ac:spMkLst>
        </pc:spChg>
      </pc:sldChg>
      <pc:sldChg chg="addSp delSp modSp add mod ord modNotesTx">
        <pc:chgData name="Christian Geier" userId="acdf30e59731fb62" providerId="LiveId" clId="{CD207CF6-AEE8-4275-BF74-904C3580ECC4}" dt="2022-06-21T18:30:41.627" v="417" actId="20577"/>
        <pc:sldMkLst>
          <pc:docMk/>
          <pc:sldMk cId="1289903316" sldId="319"/>
        </pc:sldMkLst>
        <pc:spChg chg="mod">
          <ac:chgData name="Christian Geier" userId="acdf30e59731fb62" providerId="LiveId" clId="{CD207CF6-AEE8-4275-BF74-904C3580ECC4}" dt="2022-06-21T18:23:50.890" v="162" actId="26606"/>
          <ac:spMkLst>
            <pc:docMk/>
            <pc:sldMk cId="1289903316" sldId="319"/>
            <ac:spMk id="2" creationId="{0DA59BBE-8EA2-4CEA-B35C-12FB12EAD76D}"/>
          </ac:spMkLst>
        </pc:spChg>
        <pc:spChg chg="add del mod">
          <ac:chgData name="Christian Geier" userId="acdf30e59731fb62" providerId="LiveId" clId="{CD207CF6-AEE8-4275-BF74-904C3580ECC4}" dt="2022-06-21T18:23:46.421" v="159"/>
          <ac:spMkLst>
            <pc:docMk/>
            <pc:sldMk cId="1289903316" sldId="319"/>
            <ac:spMk id="4" creationId="{00ED93E9-6288-7058-7A16-9AF19DDB56D2}"/>
          </ac:spMkLst>
        </pc:spChg>
        <pc:picChg chg="del">
          <ac:chgData name="Christian Geier" userId="acdf30e59731fb62" providerId="LiveId" clId="{CD207CF6-AEE8-4275-BF74-904C3580ECC4}" dt="2022-06-21T18:23:43.244" v="158" actId="478"/>
          <ac:picMkLst>
            <pc:docMk/>
            <pc:sldMk cId="1289903316" sldId="319"/>
            <ac:picMk id="6" creationId="{C2F603F5-F37F-47F7-B972-40DEBCB1CCF6}"/>
          </ac:picMkLst>
        </pc:picChg>
        <pc:picChg chg="add mod">
          <ac:chgData name="Christian Geier" userId="acdf30e59731fb62" providerId="LiveId" clId="{CD207CF6-AEE8-4275-BF74-904C3580ECC4}" dt="2022-06-21T18:23:50.890" v="162" actId="26606"/>
          <ac:picMkLst>
            <pc:docMk/>
            <pc:sldMk cId="1289903316" sldId="319"/>
            <ac:picMk id="7" creationId="{EA3BD78C-1A34-6C3C-C3C1-EC6D3E5E562C}"/>
          </ac:picMkLst>
        </pc:picChg>
      </pc:sldChg>
      <pc:sldChg chg="modSp add del mod ord modNotesTx">
        <pc:chgData name="Christian Geier" userId="acdf30e59731fb62" providerId="LiveId" clId="{CD207CF6-AEE8-4275-BF74-904C3580ECC4}" dt="2022-06-21T17:33:50.902" v="83" actId="2890"/>
        <pc:sldMkLst>
          <pc:docMk/>
          <pc:sldMk cId="4217672672" sldId="319"/>
        </pc:sldMkLst>
        <pc:spChg chg="mod">
          <ac:chgData name="Christian Geier" userId="acdf30e59731fb62" providerId="LiveId" clId="{CD207CF6-AEE8-4275-BF74-904C3580ECC4}" dt="2022-06-21T17:33:49.947" v="81" actId="20577"/>
          <ac:spMkLst>
            <pc:docMk/>
            <pc:sldMk cId="4217672672" sldId="319"/>
            <ac:spMk id="2" creationId="{0DA59BBE-8EA2-4CEA-B35C-12FB12EAD76D}"/>
          </ac:spMkLst>
        </pc:spChg>
      </pc:sldChg>
      <pc:sldChg chg="addSp modSp mod">
        <pc:chgData name="Christian Geier" userId="acdf30e59731fb62" providerId="LiveId" clId="{CD207CF6-AEE8-4275-BF74-904C3580ECC4}" dt="2022-06-22T21:40:50.044" v="490" actId="1076"/>
        <pc:sldMkLst>
          <pc:docMk/>
          <pc:sldMk cId="3650178672" sldId="329"/>
        </pc:sldMkLst>
        <pc:picChg chg="add mod">
          <ac:chgData name="Christian Geier" userId="acdf30e59731fb62" providerId="LiveId" clId="{CD207CF6-AEE8-4275-BF74-904C3580ECC4}" dt="2022-06-22T21:40:50.044" v="490" actId="1076"/>
          <ac:picMkLst>
            <pc:docMk/>
            <pc:sldMk cId="3650178672" sldId="329"/>
            <ac:picMk id="7" creationId="{EAE956F4-19EC-F4CB-853A-49A96D380875}"/>
          </ac:picMkLst>
        </pc:picChg>
      </pc:sldChg>
    </pc:docChg>
  </pc:docChgLst>
  <pc:docChgLst>
    <pc:chgData name="Krystian Schmidt" userId="8bdeb509c32adbf5" providerId="LiveId" clId="{7011EAB8-FED7-4767-9E95-6A73390D6B1D}"/>
    <pc:docChg chg="undo redo custSel addSld delSld modSld sldOrd modMainMaster modSection">
      <pc:chgData name="Krystian Schmidt" userId="8bdeb509c32adbf5" providerId="LiveId" clId="{7011EAB8-FED7-4767-9E95-6A73390D6B1D}" dt="2022-06-23T07:13:58.886" v="409" actId="20577"/>
      <pc:docMkLst>
        <pc:docMk/>
      </pc:docMkLst>
      <pc:sldChg chg="modSp mod">
        <pc:chgData name="Krystian Schmidt" userId="8bdeb509c32adbf5" providerId="LiveId" clId="{7011EAB8-FED7-4767-9E95-6A73390D6B1D}" dt="2022-06-22T20:42:13.113" v="368" actId="20577"/>
        <pc:sldMkLst>
          <pc:docMk/>
          <pc:sldMk cId="3523818831" sldId="283"/>
        </pc:sldMkLst>
        <pc:spChg chg="mod">
          <ac:chgData name="Krystian Schmidt" userId="8bdeb509c32adbf5" providerId="LiveId" clId="{7011EAB8-FED7-4767-9E95-6A73390D6B1D}" dt="2022-06-19T13:23:42.605" v="14" actId="20577"/>
          <ac:spMkLst>
            <pc:docMk/>
            <pc:sldMk cId="3523818831" sldId="283"/>
            <ac:spMk id="9" creationId="{0A309D09-2937-4053-9CD6-3131EABB071E}"/>
          </ac:spMkLst>
        </pc:spChg>
        <pc:spChg chg="mod">
          <ac:chgData name="Krystian Schmidt" userId="8bdeb509c32adbf5" providerId="LiveId" clId="{7011EAB8-FED7-4767-9E95-6A73390D6B1D}" dt="2022-06-22T20:42:13.113" v="368" actId="20577"/>
          <ac:spMkLst>
            <pc:docMk/>
            <pc:sldMk cId="3523818831" sldId="283"/>
            <ac:spMk id="11" creationId="{A5020945-6AFF-4D65-8FD1-57BD853CFF4F}"/>
          </ac:spMkLst>
        </pc:spChg>
      </pc:sldChg>
      <pc:sldChg chg="modSp mod">
        <pc:chgData name="Krystian Schmidt" userId="8bdeb509c32adbf5" providerId="LiveId" clId="{7011EAB8-FED7-4767-9E95-6A73390D6B1D}" dt="2022-06-23T07:13:58.886" v="409" actId="20577"/>
        <pc:sldMkLst>
          <pc:docMk/>
          <pc:sldMk cId="3105801495" sldId="284"/>
        </pc:sldMkLst>
        <pc:spChg chg="mod">
          <ac:chgData name="Krystian Schmidt" userId="8bdeb509c32adbf5" providerId="LiveId" clId="{7011EAB8-FED7-4767-9E95-6A73390D6B1D}" dt="2022-06-23T07:13:58.886" v="409" actId="20577"/>
          <ac:spMkLst>
            <pc:docMk/>
            <pc:sldMk cId="3105801495" sldId="284"/>
            <ac:spMk id="29" creationId="{72142BC0-18E5-42CE-A02F-AC348DDCE465}"/>
          </ac:spMkLst>
        </pc:spChg>
      </pc:sldChg>
      <pc:sldChg chg="modSp mod">
        <pc:chgData name="Krystian Schmidt" userId="8bdeb509c32adbf5" providerId="LiveId" clId="{7011EAB8-FED7-4767-9E95-6A73390D6B1D}" dt="2022-06-22T21:51:34.096" v="387" actId="20577"/>
        <pc:sldMkLst>
          <pc:docMk/>
          <pc:sldMk cId="2046124186" sldId="286"/>
        </pc:sldMkLst>
        <pc:spChg chg="mod">
          <ac:chgData name="Krystian Schmidt" userId="8bdeb509c32adbf5" providerId="LiveId" clId="{7011EAB8-FED7-4767-9E95-6A73390D6B1D}" dt="2022-06-22T21:51:34.096" v="387" actId="20577"/>
          <ac:spMkLst>
            <pc:docMk/>
            <pc:sldMk cId="2046124186" sldId="286"/>
            <ac:spMk id="17" creationId="{19606920-6D8A-4305-AB8A-83B7F93915CE}"/>
          </ac:spMkLst>
        </pc:spChg>
      </pc:sldChg>
      <pc:sldChg chg="modSp mod">
        <pc:chgData name="Krystian Schmidt" userId="8bdeb509c32adbf5" providerId="LiveId" clId="{7011EAB8-FED7-4767-9E95-6A73390D6B1D}" dt="2022-06-23T07:13:44.524" v="396" actId="20577"/>
        <pc:sldMkLst>
          <pc:docMk/>
          <pc:sldMk cId="518430994" sldId="290"/>
        </pc:sldMkLst>
        <pc:spChg chg="mod">
          <ac:chgData name="Krystian Schmidt" userId="8bdeb509c32adbf5" providerId="LiveId" clId="{7011EAB8-FED7-4767-9E95-6A73390D6B1D}" dt="2022-06-23T07:13:44.524" v="396" actId="20577"/>
          <ac:spMkLst>
            <pc:docMk/>
            <pc:sldMk cId="518430994" sldId="290"/>
            <ac:spMk id="2" creationId="{0DA59BBE-8EA2-4CEA-B35C-12FB12EAD76D}"/>
          </ac:spMkLst>
        </pc:spChg>
      </pc:sldChg>
      <pc:sldChg chg="addSp delSp modSp mod delAnim modAnim">
        <pc:chgData name="Krystian Schmidt" userId="8bdeb509c32adbf5" providerId="LiveId" clId="{7011EAB8-FED7-4767-9E95-6A73390D6B1D}" dt="2022-06-21T23:33:38.288" v="149"/>
        <pc:sldMkLst>
          <pc:docMk/>
          <pc:sldMk cId="2758699949" sldId="294"/>
        </pc:sldMkLst>
        <pc:spChg chg="del">
          <ac:chgData name="Krystian Schmidt" userId="8bdeb509c32adbf5" providerId="LiveId" clId="{7011EAB8-FED7-4767-9E95-6A73390D6B1D}" dt="2022-06-21T23:24:56.476" v="48" actId="478"/>
          <ac:spMkLst>
            <pc:docMk/>
            <pc:sldMk cId="2758699949" sldId="294"/>
            <ac:spMk id="11" creationId="{8EC82BB6-E28E-47E8-BE80-9062E8D41797}"/>
          </ac:spMkLst>
        </pc:spChg>
        <pc:spChg chg="del">
          <ac:chgData name="Krystian Schmidt" userId="8bdeb509c32adbf5" providerId="LiveId" clId="{7011EAB8-FED7-4767-9E95-6A73390D6B1D}" dt="2022-06-21T23:24:55.465" v="47" actId="478"/>
          <ac:spMkLst>
            <pc:docMk/>
            <pc:sldMk cId="2758699949" sldId="294"/>
            <ac:spMk id="16" creationId="{CDCBDCE9-BEF8-49E6-A7A4-913EEB41C19E}"/>
          </ac:spMkLst>
        </pc:spChg>
        <pc:spChg chg="del mod">
          <ac:chgData name="Krystian Schmidt" userId="8bdeb509c32adbf5" providerId="LiveId" clId="{7011EAB8-FED7-4767-9E95-6A73390D6B1D}" dt="2022-06-21T23:24:54.378" v="46" actId="478"/>
          <ac:spMkLst>
            <pc:docMk/>
            <pc:sldMk cId="2758699949" sldId="294"/>
            <ac:spMk id="17" creationId="{9BC176D4-B6C5-48D4-A50E-02A9DE21FD36}"/>
          </ac:spMkLst>
        </pc:spChg>
        <pc:spChg chg="add del mod">
          <ac:chgData name="Krystian Schmidt" userId="8bdeb509c32adbf5" providerId="LiveId" clId="{7011EAB8-FED7-4767-9E95-6A73390D6B1D}" dt="2022-06-21T23:27:53.490" v="67"/>
          <ac:spMkLst>
            <pc:docMk/>
            <pc:sldMk cId="2758699949" sldId="294"/>
            <ac:spMk id="22" creationId="{52E2F343-D94C-564B-FFF2-C9C57CFE26FF}"/>
          </ac:spMkLst>
        </pc:spChg>
        <pc:spChg chg="add del">
          <ac:chgData name="Krystian Schmidt" userId="8bdeb509c32adbf5" providerId="LiveId" clId="{7011EAB8-FED7-4767-9E95-6A73390D6B1D}" dt="2022-06-21T23:27:59.984" v="69"/>
          <ac:spMkLst>
            <pc:docMk/>
            <pc:sldMk cId="2758699949" sldId="294"/>
            <ac:spMk id="23" creationId="{30621425-F286-89E3-AD25-BAEA961DE827}"/>
          </ac:spMkLst>
        </pc:spChg>
        <pc:spChg chg="add del mod">
          <ac:chgData name="Krystian Schmidt" userId="8bdeb509c32adbf5" providerId="LiveId" clId="{7011EAB8-FED7-4767-9E95-6A73390D6B1D}" dt="2022-06-21T23:29:43.285" v="120" actId="767"/>
          <ac:spMkLst>
            <pc:docMk/>
            <pc:sldMk cId="2758699949" sldId="294"/>
            <ac:spMk id="26" creationId="{B3C9A54E-C886-D5BA-D336-FB01D68825CE}"/>
          </ac:spMkLst>
        </pc:spChg>
        <pc:spChg chg="add mod">
          <ac:chgData name="Krystian Schmidt" userId="8bdeb509c32adbf5" providerId="LiveId" clId="{7011EAB8-FED7-4767-9E95-6A73390D6B1D}" dt="2022-06-21T23:31:39.408" v="141" actId="14100"/>
          <ac:spMkLst>
            <pc:docMk/>
            <pc:sldMk cId="2758699949" sldId="294"/>
            <ac:spMk id="27" creationId="{B982640F-E24D-E3B6-574C-D06BAF4D3CB2}"/>
          </ac:spMkLst>
        </pc:spChg>
        <pc:spChg chg="add mod">
          <ac:chgData name="Krystian Schmidt" userId="8bdeb509c32adbf5" providerId="LiveId" clId="{7011EAB8-FED7-4767-9E95-6A73390D6B1D}" dt="2022-06-21T23:31:21.254" v="138" actId="2085"/>
          <ac:spMkLst>
            <pc:docMk/>
            <pc:sldMk cId="2758699949" sldId="294"/>
            <ac:spMk id="28" creationId="{48F107BA-BABD-7883-0461-03BF8E7F518C}"/>
          </ac:spMkLst>
        </pc:spChg>
        <pc:spChg chg="add mod">
          <ac:chgData name="Krystian Schmidt" userId="8bdeb509c32adbf5" providerId="LiveId" clId="{7011EAB8-FED7-4767-9E95-6A73390D6B1D}" dt="2022-06-21T23:31:21.254" v="138" actId="2085"/>
          <ac:spMkLst>
            <pc:docMk/>
            <pc:sldMk cId="2758699949" sldId="294"/>
            <ac:spMk id="29" creationId="{E90C122D-BCCE-7FB3-0652-E10DC095EA7E}"/>
          </ac:spMkLst>
        </pc:spChg>
        <pc:spChg chg="add mod">
          <ac:chgData name="Krystian Schmidt" userId="8bdeb509c32adbf5" providerId="LiveId" clId="{7011EAB8-FED7-4767-9E95-6A73390D6B1D}" dt="2022-06-21T23:31:21.254" v="138" actId="2085"/>
          <ac:spMkLst>
            <pc:docMk/>
            <pc:sldMk cId="2758699949" sldId="294"/>
            <ac:spMk id="30" creationId="{A372722A-B017-D906-EE49-644E77DBD5B3}"/>
          </ac:spMkLst>
        </pc:spChg>
        <pc:picChg chg="del">
          <ac:chgData name="Krystian Schmidt" userId="8bdeb509c32adbf5" providerId="LiveId" clId="{7011EAB8-FED7-4767-9E95-6A73390D6B1D}" dt="2022-06-21T23:27:39.304" v="57" actId="478"/>
          <ac:picMkLst>
            <pc:docMk/>
            <pc:sldMk cId="2758699949" sldId="294"/>
            <ac:picMk id="8" creationId="{005A4204-BEE3-4129-B7E1-3F2016639B31}"/>
          </ac:picMkLst>
        </pc:picChg>
        <pc:picChg chg="del">
          <ac:chgData name="Krystian Schmidt" userId="8bdeb509c32adbf5" providerId="LiveId" clId="{7011EAB8-FED7-4767-9E95-6A73390D6B1D}" dt="2022-06-21T23:25:00.778" v="49" actId="478"/>
          <ac:picMkLst>
            <pc:docMk/>
            <pc:sldMk cId="2758699949" sldId="294"/>
            <ac:picMk id="10" creationId="{3993BA2E-606A-42D6-BB10-A614A8F9D4AA}"/>
          </ac:picMkLst>
        </pc:picChg>
        <pc:picChg chg="add del mod modCrop">
          <ac:chgData name="Krystian Schmidt" userId="8bdeb509c32adbf5" providerId="LiveId" clId="{7011EAB8-FED7-4767-9E95-6A73390D6B1D}" dt="2022-06-21T23:24:48.225" v="45" actId="21"/>
          <ac:picMkLst>
            <pc:docMk/>
            <pc:sldMk cId="2758699949" sldId="294"/>
            <ac:picMk id="19" creationId="{FF1D984D-3D7A-899B-5ECF-331B5B39ACA4}"/>
          </ac:picMkLst>
        </pc:picChg>
        <pc:picChg chg="add mod modCrop">
          <ac:chgData name="Krystian Schmidt" userId="8bdeb509c32adbf5" providerId="LiveId" clId="{7011EAB8-FED7-4767-9E95-6A73390D6B1D}" dt="2022-06-21T23:30:06.090" v="127" actId="1076"/>
          <ac:picMkLst>
            <pc:docMk/>
            <pc:sldMk cId="2758699949" sldId="294"/>
            <ac:picMk id="20" creationId="{C64E528B-2983-46A1-4ACB-2EFAC7E4E7E1}"/>
          </ac:picMkLst>
        </pc:picChg>
        <pc:picChg chg="add del mod">
          <ac:chgData name="Krystian Schmidt" userId="8bdeb509c32adbf5" providerId="LiveId" clId="{7011EAB8-FED7-4767-9E95-6A73390D6B1D}" dt="2022-06-21T23:27:43.922" v="61"/>
          <ac:picMkLst>
            <pc:docMk/>
            <pc:sldMk cId="2758699949" sldId="294"/>
            <ac:picMk id="21" creationId="{9829FDFA-B479-3788-7DEE-96371C80E6EA}"/>
          </ac:picMkLst>
        </pc:picChg>
        <pc:picChg chg="add mod ord modCrop">
          <ac:chgData name="Krystian Schmidt" userId="8bdeb509c32adbf5" providerId="LiveId" clId="{7011EAB8-FED7-4767-9E95-6A73390D6B1D}" dt="2022-06-21T23:29:10.060" v="118" actId="732"/>
          <ac:picMkLst>
            <pc:docMk/>
            <pc:sldMk cId="2758699949" sldId="294"/>
            <ac:picMk id="25" creationId="{48558DEF-3F18-7109-9F13-E34C2F24BA37}"/>
          </ac:picMkLst>
        </pc:picChg>
      </pc:sldChg>
      <pc:sldChg chg="addSp delSp modSp mod">
        <pc:chgData name="Krystian Schmidt" userId="8bdeb509c32adbf5" providerId="LiveId" clId="{7011EAB8-FED7-4767-9E95-6A73390D6B1D}" dt="2022-06-21T23:39:00.786" v="205" actId="1076"/>
        <pc:sldMkLst>
          <pc:docMk/>
          <pc:sldMk cId="944266962" sldId="295"/>
        </pc:sldMkLst>
        <pc:spChg chg="mod">
          <ac:chgData name="Krystian Schmidt" userId="8bdeb509c32adbf5" providerId="LiveId" clId="{7011EAB8-FED7-4767-9E95-6A73390D6B1D}" dt="2022-06-21T23:39:00.786" v="205" actId="1076"/>
          <ac:spMkLst>
            <pc:docMk/>
            <pc:sldMk cId="944266962" sldId="295"/>
            <ac:spMk id="9" creationId="{A0F31953-46CD-48AD-99E5-BD3D13A39A87}"/>
          </ac:spMkLst>
        </pc:spChg>
        <pc:picChg chg="add del">
          <ac:chgData name="Krystian Schmidt" userId="8bdeb509c32adbf5" providerId="LiveId" clId="{7011EAB8-FED7-4767-9E95-6A73390D6B1D}" dt="2022-06-21T23:35:46.059" v="167" actId="478"/>
          <ac:picMkLst>
            <pc:docMk/>
            <pc:sldMk cId="944266962" sldId="295"/>
            <ac:picMk id="8" creationId="{005A4204-BEE3-4129-B7E1-3F2016639B31}"/>
          </ac:picMkLst>
        </pc:picChg>
        <pc:picChg chg="add del mod ord">
          <ac:chgData name="Krystian Schmidt" userId="8bdeb509c32adbf5" providerId="LiveId" clId="{7011EAB8-FED7-4767-9E95-6A73390D6B1D}" dt="2022-06-21T23:35:46.573" v="169" actId="167"/>
          <ac:picMkLst>
            <pc:docMk/>
            <pc:sldMk cId="944266962" sldId="295"/>
            <ac:picMk id="12" creationId="{C56D883B-CDA7-166B-0F99-E2C6534ECD8C}"/>
          </ac:picMkLst>
        </pc:picChg>
      </pc:sldChg>
      <pc:sldChg chg="modSp mod modAnim">
        <pc:chgData name="Krystian Schmidt" userId="8bdeb509c32adbf5" providerId="LiveId" clId="{7011EAB8-FED7-4767-9E95-6A73390D6B1D}" dt="2022-06-22T21:10:44.376" v="374" actId="1076"/>
        <pc:sldMkLst>
          <pc:docMk/>
          <pc:sldMk cId="1271326407" sldId="299"/>
        </pc:sldMkLst>
        <pc:picChg chg="mod">
          <ac:chgData name="Krystian Schmidt" userId="8bdeb509c32adbf5" providerId="LiveId" clId="{7011EAB8-FED7-4767-9E95-6A73390D6B1D}" dt="2022-06-22T21:10:32.130" v="372" actId="1076"/>
          <ac:picMkLst>
            <pc:docMk/>
            <pc:sldMk cId="1271326407" sldId="299"/>
            <ac:picMk id="15" creationId="{7D4ADE09-5C1B-432F-A4F4-1C98F0DE7D06}"/>
          </ac:picMkLst>
        </pc:picChg>
        <pc:picChg chg="mod">
          <ac:chgData name="Krystian Schmidt" userId="8bdeb509c32adbf5" providerId="LiveId" clId="{7011EAB8-FED7-4767-9E95-6A73390D6B1D}" dt="2022-06-22T21:10:44.376" v="374" actId="1076"/>
          <ac:picMkLst>
            <pc:docMk/>
            <pc:sldMk cId="1271326407" sldId="299"/>
            <ac:picMk id="17" creationId="{53057FB2-3336-E609-FA72-60A6C3FD1D56}"/>
          </ac:picMkLst>
        </pc:picChg>
      </pc:sldChg>
      <pc:sldChg chg="addSp delSp modSp mod modShow">
        <pc:chgData name="Krystian Schmidt" userId="8bdeb509c32adbf5" providerId="LiveId" clId="{7011EAB8-FED7-4767-9E95-6A73390D6B1D}" dt="2022-06-22T21:49:37.903" v="386" actId="729"/>
        <pc:sldMkLst>
          <pc:docMk/>
          <pc:sldMk cId="3786535918" sldId="300"/>
        </pc:sldMkLst>
        <pc:picChg chg="add del mod">
          <ac:chgData name="Krystian Schmidt" userId="8bdeb509c32adbf5" providerId="LiveId" clId="{7011EAB8-FED7-4767-9E95-6A73390D6B1D}" dt="2022-06-22T21:49:34.585" v="385" actId="1076"/>
          <ac:picMkLst>
            <pc:docMk/>
            <pc:sldMk cId="3786535918" sldId="300"/>
            <ac:picMk id="9" creationId="{F384CE23-E678-F06A-1B5D-FE2711D04CAC}"/>
          </ac:picMkLst>
        </pc:picChg>
        <pc:picChg chg="add del">
          <ac:chgData name="Krystian Schmidt" userId="8bdeb509c32adbf5" providerId="LiveId" clId="{7011EAB8-FED7-4767-9E95-6A73390D6B1D}" dt="2022-06-22T21:49:33.471" v="383" actId="478"/>
          <ac:picMkLst>
            <pc:docMk/>
            <pc:sldMk cId="3786535918" sldId="300"/>
            <ac:picMk id="12" creationId="{96900420-CFC8-8219-FEFB-AF83AD8DCDB0}"/>
          </ac:picMkLst>
        </pc:picChg>
      </pc:sldChg>
      <pc:sldChg chg="mod modShow">
        <pc:chgData name="Krystian Schmidt" userId="8bdeb509c32adbf5" providerId="LiveId" clId="{7011EAB8-FED7-4767-9E95-6A73390D6B1D}" dt="2022-06-22T21:29:53.581" v="375" actId="729"/>
        <pc:sldMkLst>
          <pc:docMk/>
          <pc:sldMk cId="1381359655" sldId="313"/>
        </pc:sldMkLst>
      </pc:sldChg>
      <pc:sldChg chg="addSp delSp modSp new mod ord modShow">
        <pc:chgData name="Krystian Schmidt" userId="8bdeb509c32adbf5" providerId="LiveId" clId="{7011EAB8-FED7-4767-9E95-6A73390D6B1D}" dt="2022-06-22T18:08:01.997" v="366" actId="729"/>
        <pc:sldMkLst>
          <pc:docMk/>
          <pc:sldMk cId="2992128967" sldId="317"/>
        </pc:sldMkLst>
        <pc:spChg chg="del">
          <ac:chgData name="Krystian Schmidt" userId="8bdeb509c32adbf5" providerId="LiveId" clId="{7011EAB8-FED7-4767-9E95-6A73390D6B1D}" dt="2022-06-19T13:29:29.564" v="16" actId="478"/>
          <ac:spMkLst>
            <pc:docMk/>
            <pc:sldMk cId="2992128967" sldId="317"/>
            <ac:spMk id="2" creationId="{4DBEF443-2003-48DE-CFF7-E908E95ED9BA}"/>
          </ac:spMkLst>
        </pc:spChg>
        <pc:spChg chg="del">
          <ac:chgData name="Krystian Schmidt" userId="8bdeb509c32adbf5" providerId="LiveId" clId="{7011EAB8-FED7-4767-9E95-6A73390D6B1D}" dt="2022-06-19T13:29:31.815" v="17" actId="478"/>
          <ac:spMkLst>
            <pc:docMk/>
            <pc:sldMk cId="2992128967" sldId="317"/>
            <ac:spMk id="3" creationId="{0B6ABDB9-79BD-9CD2-0DDF-B9987FB2C52E}"/>
          </ac:spMkLst>
        </pc:spChg>
        <pc:spChg chg="add mod">
          <ac:chgData name="Krystian Schmidt" userId="8bdeb509c32adbf5" providerId="LiveId" clId="{7011EAB8-FED7-4767-9E95-6A73390D6B1D}" dt="2022-06-19T14:15:47.926" v="26" actId="255"/>
          <ac:spMkLst>
            <pc:docMk/>
            <pc:sldMk cId="2992128967" sldId="317"/>
            <ac:spMk id="4" creationId="{183AA261-77E4-7FAB-2BAF-73AD0D76F050}"/>
          </ac:spMkLst>
        </pc:spChg>
      </pc:sldChg>
      <pc:sldChg chg="addSp delSp modSp add del mod ord delAnim modShow">
        <pc:chgData name="Krystian Schmidt" userId="8bdeb509c32adbf5" providerId="LiveId" clId="{7011EAB8-FED7-4767-9E95-6A73390D6B1D}" dt="2022-06-21T23:40:49.011" v="229" actId="729"/>
        <pc:sldMkLst>
          <pc:docMk/>
          <pc:sldMk cId="1190352415" sldId="320"/>
        </pc:sldMkLst>
        <pc:spChg chg="mod">
          <ac:chgData name="Krystian Schmidt" userId="8bdeb509c32adbf5" providerId="LiveId" clId="{7011EAB8-FED7-4767-9E95-6A73390D6B1D}" dt="2022-06-21T23:37:24.030" v="189" actId="1076"/>
          <ac:spMkLst>
            <pc:docMk/>
            <pc:sldMk cId="1190352415" sldId="320"/>
            <ac:spMk id="3" creationId="{138B5EE1-D945-467E-8AC7-372878873F7F}"/>
          </ac:spMkLst>
        </pc:spChg>
        <pc:spChg chg="mod">
          <ac:chgData name="Krystian Schmidt" userId="8bdeb509c32adbf5" providerId="LiveId" clId="{7011EAB8-FED7-4767-9E95-6A73390D6B1D}" dt="2022-06-21T23:39:10.661" v="209" actId="1076"/>
          <ac:spMkLst>
            <pc:docMk/>
            <pc:sldMk cId="1190352415" sldId="320"/>
            <ac:spMk id="4" creationId="{46220F68-20EA-48C5-B299-7EF06C42B807}"/>
          </ac:spMkLst>
        </pc:spChg>
        <pc:spChg chg="mod">
          <ac:chgData name="Krystian Schmidt" userId="8bdeb509c32adbf5" providerId="LiveId" clId="{7011EAB8-FED7-4767-9E95-6A73390D6B1D}" dt="2022-06-21T23:37:24.030" v="189" actId="1076"/>
          <ac:spMkLst>
            <pc:docMk/>
            <pc:sldMk cId="1190352415" sldId="320"/>
            <ac:spMk id="7" creationId="{A4973DB1-6BED-47E3-972F-F20DC229C956}"/>
          </ac:spMkLst>
        </pc:spChg>
        <pc:spChg chg="del">
          <ac:chgData name="Krystian Schmidt" userId="8bdeb509c32adbf5" providerId="LiveId" clId="{7011EAB8-FED7-4767-9E95-6A73390D6B1D}" dt="2022-06-21T23:36:10.486" v="179" actId="478"/>
          <ac:spMkLst>
            <pc:docMk/>
            <pc:sldMk cId="1190352415" sldId="320"/>
            <ac:spMk id="9" creationId="{A0F31953-46CD-48AD-99E5-BD3D13A39A87}"/>
          </ac:spMkLst>
        </pc:spChg>
        <pc:spChg chg="add mod">
          <ac:chgData name="Krystian Schmidt" userId="8bdeb509c32adbf5" providerId="LiveId" clId="{7011EAB8-FED7-4767-9E95-6A73390D6B1D}" dt="2022-06-21T23:39:57.945" v="221" actId="1582"/>
          <ac:spMkLst>
            <pc:docMk/>
            <pc:sldMk cId="1190352415" sldId="320"/>
            <ac:spMk id="21" creationId="{F5943981-6B55-6B81-3AF5-7762192AEDE3}"/>
          </ac:spMkLst>
        </pc:spChg>
        <pc:spChg chg="add mod">
          <ac:chgData name="Krystian Schmidt" userId="8bdeb509c32adbf5" providerId="LiveId" clId="{7011EAB8-FED7-4767-9E95-6A73390D6B1D}" dt="2022-06-21T23:40:20.361" v="226" actId="14100"/>
          <ac:spMkLst>
            <pc:docMk/>
            <pc:sldMk cId="1190352415" sldId="320"/>
            <ac:spMk id="22" creationId="{7DFB9525-6130-AD1C-3718-504800EEE5FB}"/>
          </ac:spMkLst>
        </pc:spChg>
        <pc:spChg chg="del">
          <ac:chgData name="Krystian Schmidt" userId="8bdeb509c32adbf5" providerId="LiveId" clId="{7011EAB8-FED7-4767-9E95-6A73390D6B1D}" dt="2022-06-21T23:36:19.845" v="182" actId="478"/>
          <ac:spMkLst>
            <pc:docMk/>
            <pc:sldMk cId="1190352415" sldId="320"/>
            <ac:spMk id="27" creationId="{B982640F-E24D-E3B6-574C-D06BAF4D3CB2}"/>
          </ac:spMkLst>
        </pc:spChg>
        <pc:spChg chg="del">
          <ac:chgData name="Krystian Schmidt" userId="8bdeb509c32adbf5" providerId="LiveId" clId="{7011EAB8-FED7-4767-9E95-6A73390D6B1D}" dt="2022-06-21T23:36:15.138" v="181" actId="478"/>
          <ac:spMkLst>
            <pc:docMk/>
            <pc:sldMk cId="1190352415" sldId="320"/>
            <ac:spMk id="28" creationId="{48F107BA-BABD-7883-0461-03BF8E7F518C}"/>
          </ac:spMkLst>
        </pc:spChg>
        <pc:spChg chg="del">
          <ac:chgData name="Krystian Schmidt" userId="8bdeb509c32adbf5" providerId="LiveId" clId="{7011EAB8-FED7-4767-9E95-6A73390D6B1D}" dt="2022-06-21T23:36:19.845" v="182" actId="478"/>
          <ac:spMkLst>
            <pc:docMk/>
            <pc:sldMk cId="1190352415" sldId="320"/>
            <ac:spMk id="29" creationId="{E90C122D-BCCE-7FB3-0652-E10DC095EA7E}"/>
          </ac:spMkLst>
        </pc:spChg>
        <pc:spChg chg="del">
          <ac:chgData name="Krystian Schmidt" userId="8bdeb509c32adbf5" providerId="LiveId" clId="{7011EAB8-FED7-4767-9E95-6A73390D6B1D}" dt="2022-06-21T23:36:19.845" v="182" actId="478"/>
          <ac:spMkLst>
            <pc:docMk/>
            <pc:sldMk cId="1190352415" sldId="320"/>
            <ac:spMk id="30" creationId="{A372722A-B017-D906-EE49-644E77DBD5B3}"/>
          </ac:spMkLst>
        </pc:spChg>
        <pc:picChg chg="add del mod modCrop">
          <ac:chgData name="Krystian Schmidt" userId="8bdeb509c32adbf5" providerId="LiveId" clId="{7011EAB8-FED7-4767-9E95-6A73390D6B1D}" dt="2022-06-21T23:39:09.001" v="208" actId="1076"/>
          <ac:picMkLst>
            <pc:docMk/>
            <pc:sldMk cId="1190352415" sldId="320"/>
            <ac:picMk id="19" creationId="{9F710996-7773-531F-66E0-E81CE1D07215}"/>
          </ac:picMkLst>
        </pc:picChg>
        <pc:picChg chg="mod ord">
          <ac:chgData name="Krystian Schmidt" userId="8bdeb509c32adbf5" providerId="LiveId" clId="{7011EAB8-FED7-4767-9E95-6A73390D6B1D}" dt="2022-06-21T23:39:35.117" v="219" actId="1076"/>
          <ac:picMkLst>
            <pc:docMk/>
            <pc:sldMk cId="1190352415" sldId="320"/>
            <ac:picMk id="20" creationId="{C64E528B-2983-46A1-4ACB-2EFAC7E4E7E1}"/>
          </ac:picMkLst>
        </pc:picChg>
        <pc:picChg chg="del">
          <ac:chgData name="Krystian Schmidt" userId="8bdeb509c32adbf5" providerId="LiveId" clId="{7011EAB8-FED7-4767-9E95-6A73390D6B1D}" dt="2022-06-21T23:35:52.962" v="172" actId="478"/>
          <ac:picMkLst>
            <pc:docMk/>
            <pc:sldMk cId="1190352415" sldId="320"/>
            <ac:picMk id="25" creationId="{48558DEF-3F18-7109-9F13-E34C2F24BA37}"/>
          </ac:picMkLst>
        </pc:picChg>
        <pc:cxnChg chg="del">
          <ac:chgData name="Krystian Schmidt" userId="8bdeb509c32adbf5" providerId="LiveId" clId="{7011EAB8-FED7-4767-9E95-6A73390D6B1D}" dt="2022-06-21T23:36:02.857" v="177" actId="478"/>
          <ac:cxnSpMkLst>
            <pc:docMk/>
            <pc:sldMk cId="1190352415" sldId="320"/>
            <ac:cxnSpMk id="12" creationId="{D3B12346-AE71-46D2-8893-5E138846A274}"/>
          </ac:cxnSpMkLst>
        </pc:cxnChg>
        <pc:cxnChg chg="del">
          <ac:chgData name="Krystian Schmidt" userId="8bdeb509c32adbf5" providerId="LiveId" clId="{7011EAB8-FED7-4767-9E95-6A73390D6B1D}" dt="2022-06-21T23:35:56.994" v="174" actId="478"/>
          <ac:cxnSpMkLst>
            <pc:docMk/>
            <pc:sldMk cId="1190352415" sldId="320"/>
            <ac:cxnSpMk id="14" creationId="{3E03F351-30ED-4722-A7AB-2086C9E67113}"/>
          </ac:cxnSpMkLst>
        </pc:cxnChg>
      </pc:sldChg>
      <pc:sldChg chg="addSp delSp modSp new mod">
        <pc:chgData name="Krystian Schmidt" userId="8bdeb509c32adbf5" providerId="LiveId" clId="{7011EAB8-FED7-4767-9E95-6A73390D6B1D}" dt="2022-06-22T09:51:19.249" v="352" actId="20577"/>
        <pc:sldMkLst>
          <pc:docMk/>
          <pc:sldMk cId="3480764281" sldId="321"/>
        </pc:sldMkLst>
        <pc:spChg chg="del">
          <ac:chgData name="Krystian Schmidt" userId="8bdeb509c32adbf5" providerId="LiveId" clId="{7011EAB8-FED7-4767-9E95-6A73390D6B1D}" dt="2022-06-22T09:44:32.549" v="239" actId="26606"/>
          <ac:spMkLst>
            <pc:docMk/>
            <pc:sldMk cId="3480764281" sldId="321"/>
            <ac:spMk id="2" creationId="{29EE34F8-08D8-2ADD-C888-ACEBB81ED314}"/>
          </ac:spMkLst>
        </pc:spChg>
        <pc:spChg chg="del">
          <ac:chgData name="Krystian Schmidt" userId="8bdeb509c32adbf5" providerId="LiveId" clId="{7011EAB8-FED7-4767-9E95-6A73390D6B1D}" dt="2022-06-22T09:44:14.626" v="233" actId="478"/>
          <ac:spMkLst>
            <pc:docMk/>
            <pc:sldMk cId="3480764281" sldId="321"/>
            <ac:spMk id="3" creationId="{C88AF401-E332-D043-A9BC-0B5075D0D1CE}"/>
          </ac:spMkLst>
        </pc:spChg>
        <pc:spChg chg="mod">
          <ac:chgData name="Krystian Schmidt" userId="8bdeb509c32adbf5" providerId="LiveId" clId="{7011EAB8-FED7-4767-9E95-6A73390D6B1D}" dt="2022-06-22T09:44:32.549" v="239" actId="26606"/>
          <ac:spMkLst>
            <pc:docMk/>
            <pc:sldMk cId="3480764281" sldId="321"/>
            <ac:spMk id="4" creationId="{2F80B277-A453-F6F7-1721-F08F0A224B2A}"/>
          </ac:spMkLst>
        </pc:spChg>
        <pc:spChg chg="mod">
          <ac:chgData name="Krystian Schmidt" userId="8bdeb509c32adbf5" providerId="LiveId" clId="{7011EAB8-FED7-4767-9E95-6A73390D6B1D}" dt="2022-06-22T09:44:32.549" v="239" actId="26606"/>
          <ac:spMkLst>
            <pc:docMk/>
            <pc:sldMk cId="3480764281" sldId="321"/>
            <ac:spMk id="5" creationId="{CB3782CA-E186-5032-0E66-E9311E145C7F}"/>
          </ac:spMkLst>
        </pc:spChg>
        <pc:spChg chg="mod">
          <ac:chgData name="Krystian Schmidt" userId="8bdeb509c32adbf5" providerId="LiveId" clId="{7011EAB8-FED7-4767-9E95-6A73390D6B1D}" dt="2022-06-22T09:44:32.549" v="239" actId="26606"/>
          <ac:spMkLst>
            <pc:docMk/>
            <pc:sldMk cId="3480764281" sldId="321"/>
            <ac:spMk id="6" creationId="{DC0F2429-4F28-F4DE-099C-6B12B8879980}"/>
          </ac:spMkLst>
        </pc:spChg>
        <pc:spChg chg="add mod">
          <ac:chgData name="Krystian Schmidt" userId="8bdeb509c32adbf5" providerId="LiveId" clId="{7011EAB8-FED7-4767-9E95-6A73390D6B1D}" dt="2022-06-22T09:51:19.249" v="352" actId="20577"/>
          <ac:spMkLst>
            <pc:docMk/>
            <pc:sldMk cId="3480764281" sldId="321"/>
            <ac:spMk id="13" creationId="{DEB8FD01-FCB6-3639-FB65-CB977EECADC7}"/>
          </ac:spMkLst>
        </pc:spChg>
        <pc:picChg chg="add mod ord modCrop">
          <ac:chgData name="Krystian Schmidt" userId="8bdeb509c32adbf5" providerId="LiveId" clId="{7011EAB8-FED7-4767-9E95-6A73390D6B1D}" dt="2022-06-22T09:48:11.403" v="272" actId="1076"/>
          <ac:picMkLst>
            <pc:docMk/>
            <pc:sldMk cId="3480764281" sldId="321"/>
            <ac:picMk id="8" creationId="{853E5330-B224-C9B4-B717-B4C79229626D}"/>
          </ac:picMkLst>
        </pc:picChg>
      </pc:sldChg>
      <pc:sldChg chg="add del">
        <pc:chgData name="Krystian Schmidt" userId="8bdeb509c32adbf5" providerId="LiveId" clId="{7011EAB8-FED7-4767-9E95-6A73390D6B1D}" dt="2022-06-22T10:19:12.367" v="363" actId="47"/>
        <pc:sldMkLst>
          <pc:docMk/>
          <pc:sldMk cId="2950575110" sldId="322"/>
        </pc:sldMkLst>
      </pc:sldChg>
      <pc:sldChg chg="addSp delSp modSp add mod">
        <pc:chgData name="Krystian Schmidt" userId="8bdeb509c32adbf5" providerId="LiveId" clId="{7011EAB8-FED7-4767-9E95-6A73390D6B1D}" dt="2022-06-22T09:57:52.479" v="362" actId="1076"/>
        <pc:sldMkLst>
          <pc:docMk/>
          <pc:sldMk cId="2974024177" sldId="323"/>
        </pc:sldMkLst>
        <pc:spChg chg="del">
          <ac:chgData name="Krystian Schmidt" userId="8bdeb509c32adbf5" providerId="LiveId" clId="{7011EAB8-FED7-4767-9E95-6A73390D6B1D}" dt="2022-06-22T09:46:16.316" v="242" actId="26606"/>
          <ac:spMkLst>
            <pc:docMk/>
            <pc:sldMk cId="2974024177" sldId="323"/>
            <ac:spMk id="2" creationId="{29EE34F8-08D8-2ADD-C888-ACEBB81ED314}"/>
          </ac:spMkLst>
        </pc:spChg>
        <pc:spChg chg="del">
          <ac:chgData name="Krystian Schmidt" userId="8bdeb509c32adbf5" providerId="LiveId" clId="{7011EAB8-FED7-4767-9E95-6A73390D6B1D}" dt="2022-06-22T09:46:12.792" v="240" actId="478"/>
          <ac:spMkLst>
            <pc:docMk/>
            <pc:sldMk cId="2974024177" sldId="323"/>
            <ac:spMk id="3" creationId="{C88AF401-E332-D043-A9BC-0B5075D0D1CE}"/>
          </ac:spMkLst>
        </pc:spChg>
        <pc:spChg chg="mod">
          <ac:chgData name="Krystian Schmidt" userId="8bdeb509c32adbf5" providerId="LiveId" clId="{7011EAB8-FED7-4767-9E95-6A73390D6B1D}" dt="2022-06-22T09:46:16.316" v="242" actId="26606"/>
          <ac:spMkLst>
            <pc:docMk/>
            <pc:sldMk cId="2974024177" sldId="323"/>
            <ac:spMk id="4" creationId="{2F80B277-A453-F6F7-1721-F08F0A224B2A}"/>
          </ac:spMkLst>
        </pc:spChg>
        <pc:spChg chg="mod">
          <ac:chgData name="Krystian Schmidt" userId="8bdeb509c32adbf5" providerId="LiveId" clId="{7011EAB8-FED7-4767-9E95-6A73390D6B1D}" dt="2022-06-22T09:46:16.316" v="242" actId="26606"/>
          <ac:spMkLst>
            <pc:docMk/>
            <pc:sldMk cId="2974024177" sldId="323"/>
            <ac:spMk id="5" creationId="{CB3782CA-E186-5032-0E66-E9311E145C7F}"/>
          </ac:spMkLst>
        </pc:spChg>
        <pc:spChg chg="mod">
          <ac:chgData name="Krystian Schmidt" userId="8bdeb509c32adbf5" providerId="LiveId" clId="{7011EAB8-FED7-4767-9E95-6A73390D6B1D}" dt="2022-06-22T09:46:16.316" v="242" actId="26606"/>
          <ac:spMkLst>
            <pc:docMk/>
            <pc:sldMk cId="2974024177" sldId="323"/>
            <ac:spMk id="6" creationId="{DC0F2429-4F28-F4DE-099C-6B12B8879980}"/>
          </ac:spMkLst>
        </pc:spChg>
        <pc:spChg chg="add mod">
          <ac:chgData name="Krystian Schmidt" userId="8bdeb509c32adbf5" providerId="LiveId" clId="{7011EAB8-FED7-4767-9E95-6A73390D6B1D}" dt="2022-06-22T09:48:44.464" v="334" actId="20577"/>
          <ac:spMkLst>
            <pc:docMk/>
            <pc:sldMk cId="2974024177" sldId="323"/>
            <ac:spMk id="13" creationId="{9514BB6C-E6F3-F89D-7D88-D1E37C7AF883}"/>
          </ac:spMkLst>
        </pc:spChg>
        <pc:grpChg chg="del mod">
          <ac:chgData name="Krystian Schmidt" userId="8bdeb509c32adbf5" providerId="LiveId" clId="{7011EAB8-FED7-4767-9E95-6A73390D6B1D}" dt="2022-06-22T09:50:31.874" v="341" actId="478"/>
          <ac:grpSpMkLst>
            <pc:docMk/>
            <pc:sldMk cId="2974024177" sldId="323"/>
            <ac:grpSpMk id="11" creationId="{CAC7B3FC-3238-AE2A-0269-7FCF1AB12033}"/>
          </ac:grpSpMkLst>
        </pc:grpChg>
        <pc:graphicFrameChg chg="add mod">
          <ac:chgData name="Krystian Schmidt" userId="8bdeb509c32adbf5" providerId="LiveId" clId="{7011EAB8-FED7-4767-9E95-6A73390D6B1D}" dt="2022-06-22T09:57:52.479" v="362" actId="1076"/>
          <ac:graphicFrameMkLst>
            <pc:docMk/>
            <pc:sldMk cId="2974024177" sldId="323"/>
            <ac:graphicFrameMk id="14" creationId="{44369B87-6BE5-485A-BAE5-24E3DE88FC70}"/>
          </ac:graphicFrameMkLst>
        </pc:graphicFrameChg>
        <pc:picChg chg="add del mod ord modCrop">
          <ac:chgData name="Krystian Schmidt" userId="8bdeb509c32adbf5" providerId="LiveId" clId="{7011EAB8-FED7-4767-9E95-6A73390D6B1D}" dt="2022-06-22T09:57:18.928" v="353" actId="478"/>
          <ac:picMkLst>
            <pc:docMk/>
            <pc:sldMk cId="2974024177" sldId="323"/>
            <ac:picMk id="8" creationId="{EA4651A3-0559-6E1E-EBEA-EDDA0AEA1BC9}"/>
          </ac:picMkLst>
        </pc:picChg>
        <pc:inkChg chg="add mod">
          <ac:chgData name="Krystian Schmidt" userId="8bdeb509c32adbf5" providerId="LiveId" clId="{7011EAB8-FED7-4767-9E95-6A73390D6B1D}" dt="2022-06-22T09:50:09.720" v="338"/>
          <ac:inkMkLst>
            <pc:docMk/>
            <pc:sldMk cId="2974024177" sldId="323"/>
            <ac:inkMk id="9" creationId="{B3F00E33-9145-0253-FCFB-7A80B3C36F68}"/>
          </ac:inkMkLst>
        </pc:inkChg>
        <pc:inkChg chg="add mod">
          <ac:chgData name="Krystian Schmidt" userId="8bdeb509c32adbf5" providerId="LiveId" clId="{7011EAB8-FED7-4767-9E95-6A73390D6B1D}" dt="2022-06-22T09:50:09.720" v="338"/>
          <ac:inkMkLst>
            <pc:docMk/>
            <pc:sldMk cId="2974024177" sldId="323"/>
            <ac:inkMk id="10" creationId="{4C7DBB2B-DDE7-39E4-FFBB-80193329DA2A}"/>
          </ac:inkMkLst>
        </pc:inkChg>
        <pc:inkChg chg="add">
          <ac:chgData name="Krystian Schmidt" userId="8bdeb509c32adbf5" providerId="LiveId" clId="{7011EAB8-FED7-4767-9E95-6A73390D6B1D}" dt="2022-06-22T09:50:49.084" v="344" actId="9405"/>
          <ac:inkMkLst>
            <pc:docMk/>
            <pc:sldMk cId="2974024177" sldId="323"/>
            <ac:inkMk id="12" creationId="{FD3F512B-649C-FCB0-EC77-3D864A132ADF}"/>
          </ac:inkMkLst>
        </pc:inkChg>
      </pc:sldChg>
      <pc:sldChg chg="mod modShow">
        <pc:chgData name="Krystian Schmidt" userId="8bdeb509c32adbf5" providerId="LiveId" clId="{7011EAB8-FED7-4767-9E95-6A73390D6B1D}" dt="2022-06-22T21:36:37.435" v="376" actId="729"/>
        <pc:sldMkLst>
          <pc:docMk/>
          <pc:sldMk cId="600447122" sldId="325"/>
        </pc:sldMkLst>
      </pc:sldChg>
      <pc:sldMasterChg chg="modSp mod">
        <pc:chgData name="Krystian Schmidt" userId="8bdeb509c32adbf5" providerId="LiveId" clId="{7011EAB8-FED7-4767-9E95-6A73390D6B1D}" dt="2022-06-19T14:31:27.923" v="33" actId="20577"/>
        <pc:sldMasterMkLst>
          <pc:docMk/>
          <pc:sldMasterMk cId="4229179333" sldId="2147483670"/>
        </pc:sldMasterMkLst>
        <pc:spChg chg="mod">
          <ac:chgData name="Krystian Schmidt" userId="8bdeb509c32adbf5" providerId="LiveId" clId="{7011EAB8-FED7-4767-9E95-6A73390D6B1D}" dt="2022-06-19T14:31:27.923" v="33" actId="20577"/>
          <ac:spMkLst>
            <pc:docMk/>
            <pc:sldMasterMk cId="4229179333" sldId="2147483670"/>
            <ac:spMk id="4" creationId="{E1EB0E73-3310-4A8F-BB4A-7A6A99121A61}"/>
          </ac:spMkLst>
        </pc:spChg>
        <pc:spChg chg="mod">
          <ac:chgData name="Krystian Schmidt" userId="8bdeb509c32adbf5" providerId="LiveId" clId="{7011EAB8-FED7-4767-9E95-6A73390D6B1D}" dt="2022-06-19T14:31:22.247" v="31" actId="20577"/>
          <ac:spMkLst>
            <pc:docMk/>
            <pc:sldMasterMk cId="4229179333" sldId="2147483670"/>
            <ac:spMk id="5" creationId="{1381C4C0-515B-4404-A780-C31E7DFE54A4}"/>
          </ac:spMkLst>
        </pc:spChg>
      </pc:sldMasterChg>
    </pc:docChg>
  </pc:docChgLst>
  <pc:docChgLst>
    <pc:chgData name="Krystian Schmidt" userId="b75995f8-fcc7-4fed-858f-2890c9cd1065" providerId="ADAL" clId="{81881EC7-DB02-4B96-9CC3-607ABD2933B2}"/>
    <pc:docChg chg="undo redo custSel addSld delSld modSld sldOrd modSection">
      <pc:chgData name="Krystian Schmidt" userId="b75995f8-fcc7-4fed-858f-2890c9cd1065" providerId="ADAL" clId="{81881EC7-DB02-4B96-9CC3-607ABD2933B2}" dt="2021-12-16T08:43:23.324" v="92" actId="729"/>
      <pc:docMkLst>
        <pc:docMk/>
      </pc:docMkLst>
      <pc:sldChg chg="addSp delSp modSp mod">
        <pc:chgData name="Krystian Schmidt" userId="b75995f8-fcc7-4fed-858f-2890c9cd1065" providerId="ADAL" clId="{81881EC7-DB02-4B96-9CC3-607ABD2933B2}" dt="2021-12-15T21:30:22.731" v="44" actId="14861"/>
        <pc:sldMkLst>
          <pc:docMk/>
          <pc:sldMk cId="3105801495" sldId="284"/>
        </pc:sldMkLst>
        <pc:spChg chg="add del mod">
          <ac:chgData name="Krystian Schmidt" userId="b75995f8-fcc7-4fed-858f-2890c9cd1065" providerId="ADAL" clId="{81881EC7-DB02-4B96-9CC3-607ABD2933B2}" dt="2021-12-15T21:29:53.204" v="40" actId="931"/>
          <ac:spMkLst>
            <pc:docMk/>
            <pc:sldMk cId="3105801495" sldId="284"/>
            <ac:spMk id="3" creationId="{A3839BFB-AA63-47F8-A223-200E9CF2F258}"/>
          </ac:spMkLst>
        </pc:spChg>
        <pc:picChg chg="add mod ord">
          <ac:chgData name="Krystian Schmidt" userId="b75995f8-fcc7-4fed-858f-2890c9cd1065" providerId="ADAL" clId="{81881EC7-DB02-4B96-9CC3-607ABD2933B2}" dt="2021-12-15T21:30:22.731" v="44" actId="14861"/>
          <ac:picMkLst>
            <pc:docMk/>
            <pc:sldMk cId="3105801495" sldId="284"/>
            <ac:picMk id="5" creationId="{52FBC489-A4A4-4417-8535-E8EF7F6094EE}"/>
          </ac:picMkLst>
        </pc:picChg>
        <pc:picChg chg="del">
          <ac:chgData name="Krystian Schmidt" userId="b75995f8-fcc7-4fed-858f-2890c9cd1065" providerId="ADAL" clId="{81881EC7-DB02-4B96-9CC3-607ABD2933B2}" dt="2021-12-15T21:29:49.075" v="39" actId="478"/>
          <ac:picMkLst>
            <pc:docMk/>
            <pc:sldMk cId="3105801495" sldId="284"/>
            <ac:picMk id="11" creationId="{F236CB21-9FAA-4483-98D1-C0AAE4BE4A45}"/>
          </ac:picMkLst>
        </pc:picChg>
      </pc:sldChg>
      <pc:sldChg chg="addSp delSp modSp mod addAnim delAnim modAnim">
        <pc:chgData name="Krystian Schmidt" userId="b75995f8-fcc7-4fed-858f-2890c9cd1065" providerId="ADAL" clId="{81881EC7-DB02-4B96-9CC3-607ABD2933B2}" dt="2021-12-15T19:22:49.523" v="31"/>
        <pc:sldMkLst>
          <pc:docMk/>
          <pc:sldMk cId="2758699949" sldId="294"/>
        </pc:sldMkLst>
        <pc:spChg chg="add del">
          <ac:chgData name="Krystian Schmidt" userId="b75995f8-fcc7-4fed-858f-2890c9cd1065" providerId="ADAL" clId="{81881EC7-DB02-4B96-9CC3-607ABD2933B2}" dt="2021-12-15T19:21:44.960" v="20" actId="478"/>
          <ac:spMkLst>
            <pc:docMk/>
            <pc:sldMk cId="2758699949" sldId="294"/>
            <ac:spMk id="3" creationId="{138B5EE1-D945-467E-8AC7-372878873F7F}"/>
          </ac:spMkLst>
        </pc:spChg>
        <pc:spChg chg="add del">
          <ac:chgData name="Krystian Schmidt" userId="b75995f8-fcc7-4fed-858f-2890c9cd1065" providerId="ADAL" clId="{81881EC7-DB02-4B96-9CC3-607ABD2933B2}" dt="2021-12-15T19:19:47.079" v="1" actId="478"/>
          <ac:spMkLst>
            <pc:docMk/>
            <pc:sldMk cId="2758699949" sldId="294"/>
            <ac:spMk id="9" creationId="{A0F31953-46CD-48AD-99E5-BD3D13A39A87}"/>
          </ac:spMkLst>
        </pc:spChg>
        <pc:spChg chg="add del">
          <ac:chgData name="Krystian Schmidt" userId="b75995f8-fcc7-4fed-858f-2890c9cd1065" providerId="ADAL" clId="{81881EC7-DB02-4B96-9CC3-607ABD2933B2}" dt="2021-12-15T19:22:36.835" v="28" actId="478"/>
          <ac:spMkLst>
            <pc:docMk/>
            <pc:sldMk cId="2758699949" sldId="294"/>
            <ac:spMk id="11" creationId="{8EC82BB6-E28E-47E8-BE80-9062E8D41797}"/>
          </ac:spMkLst>
        </pc:spChg>
        <pc:spChg chg="del">
          <ac:chgData name="Krystian Schmidt" userId="b75995f8-fcc7-4fed-858f-2890c9cd1065" providerId="ADAL" clId="{81881EC7-DB02-4B96-9CC3-607ABD2933B2}" dt="2021-12-15T19:21:41.554" v="18" actId="478"/>
          <ac:spMkLst>
            <pc:docMk/>
            <pc:sldMk cId="2758699949" sldId="294"/>
            <ac:spMk id="25" creationId="{1CB533B8-E189-4FEC-B764-3181AB41B538}"/>
          </ac:spMkLst>
        </pc:spChg>
        <pc:spChg chg="del mod">
          <ac:chgData name="Krystian Schmidt" userId="b75995f8-fcc7-4fed-858f-2890c9cd1065" providerId="ADAL" clId="{81881EC7-DB02-4B96-9CC3-607ABD2933B2}" dt="2021-12-15T19:21:39.366" v="17" actId="478"/>
          <ac:spMkLst>
            <pc:docMk/>
            <pc:sldMk cId="2758699949" sldId="294"/>
            <ac:spMk id="26" creationId="{3F69BB17-1523-46CE-A81B-5BA72C890F1D}"/>
          </ac:spMkLst>
        </pc:spChg>
        <pc:spChg chg="del">
          <ac:chgData name="Krystian Schmidt" userId="b75995f8-fcc7-4fed-858f-2890c9cd1065" providerId="ADAL" clId="{81881EC7-DB02-4B96-9CC3-607ABD2933B2}" dt="2021-12-15T19:22:32.507" v="24" actId="478"/>
          <ac:spMkLst>
            <pc:docMk/>
            <pc:sldMk cId="2758699949" sldId="294"/>
            <ac:spMk id="27" creationId="{4FC61E1F-50AE-43CD-BE9A-3038EE795A59}"/>
          </ac:spMkLst>
        </pc:spChg>
        <pc:spChg chg="del">
          <ac:chgData name="Krystian Schmidt" userId="b75995f8-fcc7-4fed-858f-2890c9cd1065" providerId="ADAL" clId="{81881EC7-DB02-4B96-9CC3-607ABD2933B2}" dt="2021-12-15T19:22:33.460" v="25" actId="478"/>
          <ac:spMkLst>
            <pc:docMk/>
            <pc:sldMk cId="2758699949" sldId="294"/>
            <ac:spMk id="28" creationId="{4E17D2BD-B76B-4CA0-A6D5-066B17B6CBA0}"/>
          </ac:spMkLst>
        </pc:spChg>
        <pc:spChg chg="del">
          <ac:chgData name="Krystian Schmidt" userId="b75995f8-fcc7-4fed-858f-2890c9cd1065" providerId="ADAL" clId="{81881EC7-DB02-4B96-9CC3-607ABD2933B2}" dt="2021-12-15T19:22:34.226" v="26" actId="478"/>
          <ac:spMkLst>
            <pc:docMk/>
            <pc:sldMk cId="2758699949" sldId="294"/>
            <ac:spMk id="29" creationId="{FF91E593-D247-42DF-B273-2EE572DB0DC3}"/>
          </ac:spMkLst>
        </pc:spChg>
        <pc:picChg chg="add del">
          <ac:chgData name="Krystian Schmidt" userId="b75995f8-fcc7-4fed-858f-2890c9cd1065" providerId="ADAL" clId="{81881EC7-DB02-4B96-9CC3-607ABD2933B2}" dt="2021-12-15T19:21:12.048" v="12" actId="478"/>
          <ac:picMkLst>
            <pc:docMk/>
            <pc:sldMk cId="2758699949" sldId="294"/>
            <ac:picMk id="10" creationId="{3993BA2E-606A-42D6-BB10-A614A8F9D4AA}"/>
          </ac:picMkLst>
        </pc:picChg>
        <pc:picChg chg="add del">
          <ac:chgData name="Krystian Schmidt" userId="b75995f8-fcc7-4fed-858f-2890c9cd1065" providerId="ADAL" clId="{81881EC7-DB02-4B96-9CC3-607ABD2933B2}" dt="2021-12-15T19:20:56.532" v="10" actId="478"/>
          <ac:picMkLst>
            <pc:docMk/>
            <pc:sldMk cId="2758699949" sldId="294"/>
            <ac:picMk id="22" creationId="{15E6420D-F812-4727-A173-3C69D90774C8}"/>
          </ac:picMkLst>
        </pc:picChg>
      </pc:sldChg>
      <pc:sldChg chg="addSp delSp modSp add del mod ord modShow">
        <pc:chgData name="Krystian Schmidt" userId="b75995f8-fcc7-4fed-858f-2890c9cd1065" providerId="ADAL" clId="{81881EC7-DB02-4B96-9CC3-607ABD2933B2}" dt="2021-12-16T08:43:23.324" v="92" actId="729"/>
        <pc:sldMkLst>
          <pc:docMk/>
          <pc:sldMk cId="1320259312" sldId="296"/>
        </pc:sldMkLst>
        <pc:spChg chg="del">
          <ac:chgData name="Krystian Schmidt" userId="b75995f8-fcc7-4fed-858f-2890c9cd1065" providerId="ADAL" clId="{81881EC7-DB02-4B96-9CC3-607ABD2933B2}" dt="2021-12-15T22:11:58.147" v="45" actId="478"/>
          <ac:spMkLst>
            <pc:docMk/>
            <pc:sldMk cId="1320259312" sldId="296"/>
            <ac:spMk id="3" creationId="{2B45C1C2-6229-4EBB-9AB5-C1C3F0470CDD}"/>
          </ac:spMkLst>
        </pc:spChg>
        <pc:picChg chg="add mod">
          <ac:chgData name="Krystian Schmidt" userId="b75995f8-fcc7-4fed-858f-2890c9cd1065" providerId="ADAL" clId="{81881EC7-DB02-4B96-9CC3-607ABD2933B2}" dt="2021-12-15T23:46:08.733" v="63" actId="339"/>
          <ac:picMkLst>
            <pc:docMk/>
            <pc:sldMk cId="1320259312" sldId="296"/>
            <ac:picMk id="8" creationId="{BFCE94EA-F552-4508-AC5E-9EA1DE78ED54}"/>
          </ac:picMkLst>
        </pc:picChg>
      </pc:sldChg>
      <pc:sldChg chg="addSp delSp modSp mod ord modShow">
        <pc:chgData name="Krystian Schmidt" userId="b75995f8-fcc7-4fed-858f-2890c9cd1065" providerId="ADAL" clId="{81881EC7-DB02-4B96-9CC3-607ABD2933B2}" dt="2021-12-16T08:43:23.324" v="92" actId="729"/>
        <pc:sldMkLst>
          <pc:docMk/>
          <pc:sldMk cId="3129448664" sldId="297"/>
        </pc:sldMkLst>
        <pc:spChg chg="del">
          <ac:chgData name="Krystian Schmidt" userId="b75995f8-fcc7-4fed-858f-2890c9cd1065" providerId="ADAL" clId="{81881EC7-DB02-4B96-9CC3-607ABD2933B2}" dt="2021-12-15T21:04:29.627" v="32" actId="478"/>
          <ac:spMkLst>
            <pc:docMk/>
            <pc:sldMk cId="3129448664" sldId="297"/>
            <ac:spMk id="3" creationId="{63439608-E0F1-45D0-97DB-91B37DF6BB68}"/>
          </ac:spMkLst>
        </pc:spChg>
        <pc:picChg chg="add del mod">
          <ac:chgData name="Krystian Schmidt" userId="b75995f8-fcc7-4fed-858f-2890c9cd1065" providerId="ADAL" clId="{81881EC7-DB02-4B96-9CC3-607ABD2933B2}" dt="2021-12-15T23:20:31.847" v="51" actId="478"/>
          <ac:picMkLst>
            <pc:docMk/>
            <pc:sldMk cId="3129448664" sldId="297"/>
            <ac:picMk id="8" creationId="{B37F505A-142F-4F6A-B570-4E5241F66A58}"/>
          </ac:picMkLst>
        </pc:picChg>
        <pc:picChg chg="add del mod">
          <ac:chgData name="Krystian Schmidt" userId="b75995f8-fcc7-4fed-858f-2890c9cd1065" providerId="ADAL" clId="{81881EC7-DB02-4B96-9CC3-607ABD2933B2}" dt="2021-12-16T00:01:15.479" v="64" actId="478"/>
          <ac:picMkLst>
            <pc:docMk/>
            <pc:sldMk cId="3129448664" sldId="297"/>
            <ac:picMk id="10" creationId="{5D6F986F-9BC3-4BF5-9E6D-8911DE3EAFEB}"/>
          </ac:picMkLst>
        </pc:picChg>
        <pc:picChg chg="add mod">
          <ac:chgData name="Krystian Schmidt" userId="b75995f8-fcc7-4fed-858f-2890c9cd1065" providerId="ADAL" clId="{81881EC7-DB02-4B96-9CC3-607ABD2933B2}" dt="2021-12-16T00:01:30.765" v="69" actId="1076"/>
          <ac:picMkLst>
            <pc:docMk/>
            <pc:sldMk cId="3129448664" sldId="297"/>
            <ac:picMk id="12" creationId="{E64228EC-40E6-4577-BA69-D31ED4D82A5E}"/>
          </ac:picMkLst>
        </pc:picChg>
      </pc:sldChg>
      <pc:sldChg chg="modSp mod">
        <pc:chgData name="Krystian Schmidt" userId="b75995f8-fcc7-4fed-858f-2890c9cd1065" providerId="ADAL" clId="{81881EC7-DB02-4B96-9CC3-607ABD2933B2}" dt="2021-12-16T08:38:20.969" v="87" actId="1035"/>
        <pc:sldMkLst>
          <pc:docMk/>
          <pc:sldMk cId="1271326407" sldId="299"/>
        </pc:sldMkLst>
        <pc:picChg chg="mod">
          <ac:chgData name="Krystian Schmidt" userId="b75995f8-fcc7-4fed-858f-2890c9cd1065" providerId="ADAL" clId="{81881EC7-DB02-4B96-9CC3-607ABD2933B2}" dt="2021-12-16T08:38:20.969" v="87" actId="1035"/>
          <ac:picMkLst>
            <pc:docMk/>
            <pc:sldMk cId="1271326407" sldId="299"/>
            <ac:picMk id="8" creationId="{7D4ADE09-5C1B-432F-A4F4-1C98F0DE7D06}"/>
          </ac:picMkLst>
        </pc:picChg>
      </pc:sldChg>
    </pc:docChg>
  </pc:docChgLst>
  <pc:docChgLst>
    <pc:chgData name="Paul S" userId="bb5b3c9bc6d46568" providerId="LiveId" clId="{C7F2CABE-FF6F-4F42-A3CC-96B7E01EF066}"/>
    <pc:docChg chg="custSel addSld delSld modSld sldOrd modSection">
      <pc:chgData name="Paul S" userId="bb5b3c9bc6d46568" providerId="LiveId" clId="{C7F2CABE-FF6F-4F42-A3CC-96B7E01EF066}" dt="2022-06-22T17:57:05.273" v="489" actId="1076"/>
      <pc:docMkLst>
        <pc:docMk/>
      </pc:docMkLst>
      <pc:sldChg chg="ord">
        <pc:chgData name="Paul S" userId="bb5b3c9bc6d46568" providerId="LiveId" clId="{C7F2CABE-FF6F-4F42-A3CC-96B7E01EF066}" dt="2022-06-22T17:37:24.153" v="411"/>
        <pc:sldMkLst>
          <pc:docMk/>
          <pc:sldMk cId="1400244356" sldId="293"/>
        </pc:sldMkLst>
      </pc:sldChg>
      <pc:sldChg chg="addSp delSp modSp mod ord">
        <pc:chgData name="Paul S" userId="bb5b3c9bc6d46568" providerId="LiveId" clId="{C7F2CABE-FF6F-4F42-A3CC-96B7E01EF066}" dt="2022-06-22T17:57:05.273" v="489" actId="1076"/>
        <pc:sldMkLst>
          <pc:docMk/>
          <pc:sldMk cId="3786535918" sldId="300"/>
        </pc:sldMkLst>
        <pc:spChg chg="add del mod">
          <ac:chgData name="Paul S" userId="bb5b3c9bc6d46568" providerId="LiveId" clId="{C7F2CABE-FF6F-4F42-A3CC-96B7E01EF066}" dt="2022-06-22T17:55:49.069" v="484" actId="478"/>
          <ac:spMkLst>
            <pc:docMk/>
            <pc:sldMk cId="3786535918" sldId="300"/>
            <ac:spMk id="7" creationId="{B612B732-E40E-127D-0FE1-A270447802D1}"/>
          </ac:spMkLst>
        </pc:spChg>
        <pc:picChg chg="del">
          <ac:chgData name="Paul S" userId="bb5b3c9bc6d46568" providerId="LiveId" clId="{C7F2CABE-FF6F-4F42-A3CC-96B7E01EF066}" dt="2022-06-22T17:55:34.917" v="479" actId="478"/>
          <ac:picMkLst>
            <pc:docMk/>
            <pc:sldMk cId="3786535918" sldId="300"/>
            <ac:picMk id="8" creationId="{ED910F43-70AD-4E6A-8A4C-6EEE6F54AD4C}"/>
          </ac:picMkLst>
        </pc:picChg>
        <pc:picChg chg="add del mod">
          <ac:chgData name="Paul S" userId="bb5b3c9bc6d46568" providerId="LiveId" clId="{C7F2CABE-FF6F-4F42-A3CC-96B7E01EF066}" dt="2022-06-22T17:56:57.116" v="486" actId="478"/>
          <ac:picMkLst>
            <pc:docMk/>
            <pc:sldMk cId="3786535918" sldId="300"/>
            <ac:picMk id="10" creationId="{4F935558-8295-5929-FB9B-E18FDBF70E87}"/>
          </ac:picMkLst>
        </pc:picChg>
        <pc:picChg chg="add mod">
          <ac:chgData name="Paul S" userId="bb5b3c9bc6d46568" providerId="LiveId" clId="{C7F2CABE-FF6F-4F42-A3CC-96B7E01EF066}" dt="2022-06-22T17:57:05.273" v="489" actId="1076"/>
          <ac:picMkLst>
            <pc:docMk/>
            <pc:sldMk cId="3786535918" sldId="300"/>
            <ac:picMk id="12" creationId="{96900420-CFC8-8219-FEFB-AF83AD8DCDB0}"/>
          </ac:picMkLst>
        </pc:picChg>
      </pc:sldChg>
      <pc:sldChg chg="addSp delSp modSp mod ord">
        <pc:chgData name="Paul S" userId="bb5b3c9bc6d46568" providerId="LiveId" clId="{C7F2CABE-FF6F-4F42-A3CC-96B7E01EF066}" dt="2022-06-22T17:51:11.038" v="478" actId="1036"/>
        <pc:sldMkLst>
          <pc:docMk/>
          <pc:sldMk cId="2862766174" sldId="301"/>
        </pc:sldMkLst>
        <pc:spChg chg="del">
          <ac:chgData name="Paul S" userId="bb5b3c9bc6d46568" providerId="LiveId" clId="{C7F2CABE-FF6F-4F42-A3CC-96B7E01EF066}" dt="2022-06-22T17:49:52.500" v="439" actId="478"/>
          <ac:spMkLst>
            <pc:docMk/>
            <pc:sldMk cId="2862766174" sldId="301"/>
            <ac:spMk id="11" creationId="{3B9CF0D0-DECB-4D9F-A906-6C952727A6A7}"/>
          </ac:spMkLst>
        </pc:spChg>
        <pc:spChg chg="del">
          <ac:chgData name="Paul S" userId="bb5b3c9bc6d46568" providerId="LiveId" clId="{C7F2CABE-FF6F-4F42-A3CC-96B7E01EF066}" dt="2022-06-22T17:49:51.581" v="438" actId="478"/>
          <ac:spMkLst>
            <pc:docMk/>
            <pc:sldMk cId="2862766174" sldId="301"/>
            <ac:spMk id="12" creationId="{F097862F-AD40-44BC-AD5B-315B15AC541B}"/>
          </ac:spMkLst>
        </pc:spChg>
        <pc:spChg chg="del">
          <ac:chgData name="Paul S" userId="bb5b3c9bc6d46568" providerId="LiveId" clId="{C7F2CABE-FF6F-4F42-A3CC-96B7E01EF066}" dt="2022-06-22T17:49:50.469" v="437" actId="478"/>
          <ac:spMkLst>
            <pc:docMk/>
            <pc:sldMk cId="2862766174" sldId="301"/>
            <ac:spMk id="13" creationId="{5A3EC9E2-93AB-4539-AF23-835BBE1E10DF}"/>
          </ac:spMkLst>
        </pc:spChg>
        <pc:spChg chg="add del mod">
          <ac:chgData name="Paul S" userId="bb5b3c9bc6d46568" providerId="LiveId" clId="{C7F2CABE-FF6F-4F42-A3CC-96B7E01EF066}" dt="2022-06-22T17:49:47.908" v="436" actId="478"/>
          <ac:spMkLst>
            <pc:docMk/>
            <pc:sldMk cId="2862766174" sldId="301"/>
            <ac:spMk id="18" creationId="{9760FBDF-F50F-0ACE-4F92-2E343275854A}"/>
          </ac:spMkLst>
        </pc:spChg>
        <pc:picChg chg="add mod">
          <ac:chgData name="Paul S" userId="bb5b3c9bc6d46568" providerId="LiveId" clId="{C7F2CABE-FF6F-4F42-A3CC-96B7E01EF066}" dt="2022-06-22T17:50:55.431" v="453" actId="14100"/>
          <ac:picMkLst>
            <pc:docMk/>
            <pc:sldMk cId="2862766174" sldId="301"/>
            <ac:picMk id="7" creationId="{5D59F0D7-192B-2876-487F-6A0E6E1063B9}"/>
          </ac:picMkLst>
        </pc:picChg>
        <pc:picChg chg="add mod">
          <ac:chgData name="Paul S" userId="bb5b3c9bc6d46568" providerId="LiveId" clId="{C7F2CABE-FF6F-4F42-A3CC-96B7E01EF066}" dt="2022-06-22T17:51:07.396" v="463" actId="1036"/>
          <ac:picMkLst>
            <pc:docMk/>
            <pc:sldMk cId="2862766174" sldId="301"/>
            <ac:picMk id="9" creationId="{887C0920-8E63-2C87-C15C-B57C9A75E002}"/>
          </ac:picMkLst>
        </pc:picChg>
        <pc:picChg chg="del mod">
          <ac:chgData name="Paul S" userId="bb5b3c9bc6d46568" providerId="LiveId" clId="{C7F2CABE-FF6F-4F42-A3CC-96B7E01EF066}" dt="2022-06-22T17:47:47.692" v="433" actId="478"/>
          <ac:picMkLst>
            <pc:docMk/>
            <pc:sldMk cId="2862766174" sldId="301"/>
            <ac:picMk id="10" creationId="{72CDACAD-18EF-416B-9B7E-60EB5874E335}"/>
          </ac:picMkLst>
        </pc:picChg>
        <pc:picChg chg="add mod">
          <ac:chgData name="Paul S" userId="bb5b3c9bc6d46568" providerId="LiveId" clId="{C7F2CABE-FF6F-4F42-A3CC-96B7E01EF066}" dt="2022-06-22T17:51:11.038" v="478" actId="1036"/>
          <ac:picMkLst>
            <pc:docMk/>
            <pc:sldMk cId="2862766174" sldId="301"/>
            <ac:picMk id="20" creationId="{7314B3A3-2806-D2A4-F759-F6F78EA36226}"/>
          </ac:picMkLst>
        </pc:picChg>
      </pc:sldChg>
      <pc:sldChg chg="ord">
        <pc:chgData name="Paul S" userId="bb5b3c9bc6d46568" providerId="LiveId" clId="{C7F2CABE-FF6F-4F42-A3CC-96B7E01EF066}" dt="2022-06-22T17:37:24.153" v="411"/>
        <pc:sldMkLst>
          <pc:docMk/>
          <pc:sldMk cId="2211639080" sldId="302"/>
        </pc:sldMkLst>
      </pc:sldChg>
      <pc:sldChg chg="del">
        <pc:chgData name="Paul S" userId="bb5b3c9bc6d46568" providerId="LiveId" clId="{C7F2CABE-FF6F-4F42-A3CC-96B7E01EF066}" dt="2022-06-22T16:38:05.678" v="0" actId="47"/>
        <pc:sldMkLst>
          <pc:docMk/>
          <pc:sldMk cId="2328537067" sldId="306"/>
        </pc:sldMkLst>
      </pc:sldChg>
      <pc:sldChg chg="addSp delSp modSp add mod">
        <pc:chgData name="Paul S" userId="bb5b3c9bc6d46568" providerId="LiveId" clId="{C7F2CABE-FF6F-4F42-A3CC-96B7E01EF066}" dt="2022-06-22T17:22:28.176" v="348" actId="1076"/>
        <pc:sldMkLst>
          <pc:docMk/>
          <pc:sldMk cId="4066087267" sldId="324"/>
        </pc:sldMkLst>
        <pc:spChg chg="mod">
          <ac:chgData name="Paul S" userId="bb5b3c9bc6d46568" providerId="LiveId" clId="{C7F2CABE-FF6F-4F42-A3CC-96B7E01EF066}" dt="2022-06-22T17:20:18.436" v="307" actId="20577"/>
          <ac:spMkLst>
            <pc:docMk/>
            <pc:sldMk cId="4066087267" sldId="324"/>
            <ac:spMk id="2" creationId="{5633AE21-3EF3-4BDB-B6CB-5C82CEB69809}"/>
          </ac:spMkLst>
        </pc:spChg>
        <pc:spChg chg="add mod">
          <ac:chgData name="Paul S" userId="bb5b3c9bc6d46568" providerId="LiveId" clId="{C7F2CABE-FF6F-4F42-A3CC-96B7E01EF066}" dt="2022-06-22T17:22:16.864" v="347" actId="1076"/>
          <ac:spMkLst>
            <pc:docMk/>
            <pc:sldMk cId="4066087267" sldId="324"/>
            <ac:spMk id="18" creationId="{E7CCC0CB-DEBE-B891-F1D6-7A53DCEAF281}"/>
          </ac:spMkLst>
        </pc:spChg>
        <pc:spChg chg="add mod">
          <ac:chgData name="Paul S" userId="bb5b3c9bc6d46568" providerId="LiveId" clId="{C7F2CABE-FF6F-4F42-A3CC-96B7E01EF066}" dt="2022-06-22T17:22:28.176" v="348" actId="1076"/>
          <ac:spMkLst>
            <pc:docMk/>
            <pc:sldMk cId="4066087267" sldId="324"/>
            <ac:spMk id="21" creationId="{C1AE629F-A238-214F-286B-B21C86590E8E}"/>
          </ac:spMkLst>
        </pc:spChg>
        <pc:picChg chg="add del mod">
          <ac:chgData name="Paul S" userId="bb5b3c9bc6d46568" providerId="LiveId" clId="{C7F2CABE-FF6F-4F42-A3CC-96B7E01EF066}" dt="2022-06-22T17:01:00.387" v="73" actId="478"/>
          <ac:picMkLst>
            <pc:docMk/>
            <pc:sldMk cId="4066087267" sldId="324"/>
            <ac:picMk id="7" creationId="{3EE3BE6B-CBC5-F2A9-6B9C-D83FCE702405}"/>
          </ac:picMkLst>
        </pc:picChg>
        <pc:picChg chg="add del mod">
          <ac:chgData name="Paul S" userId="bb5b3c9bc6d46568" providerId="LiveId" clId="{C7F2CABE-FF6F-4F42-A3CC-96B7E01EF066}" dt="2022-06-22T17:01:00.837" v="74" actId="478"/>
          <ac:picMkLst>
            <pc:docMk/>
            <pc:sldMk cId="4066087267" sldId="324"/>
            <ac:picMk id="9" creationId="{96B8043F-853E-7DD9-470B-A341A9BE1701}"/>
          </ac:picMkLst>
        </pc:picChg>
        <pc:picChg chg="del">
          <ac:chgData name="Paul S" userId="bb5b3c9bc6d46568" providerId="LiveId" clId="{C7F2CABE-FF6F-4F42-A3CC-96B7E01EF066}" dt="2022-06-22T16:38:25.778" v="10" actId="478"/>
          <ac:picMkLst>
            <pc:docMk/>
            <pc:sldMk cId="4066087267" sldId="324"/>
            <ac:picMk id="10" creationId="{C04768EA-21F3-43C4-BA16-D8042264C362}"/>
          </ac:picMkLst>
        </pc:picChg>
        <pc:picChg chg="del">
          <ac:chgData name="Paul S" userId="bb5b3c9bc6d46568" providerId="LiveId" clId="{C7F2CABE-FF6F-4F42-A3CC-96B7E01EF066}" dt="2022-06-22T16:38:16.712" v="2" actId="478"/>
          <ac:picMkLst>
            <pc:docMk/>
            <pc:sldMk cId="4066087267" sldId="324"/>
            <ac:picMk id="11" creationId="{8F4BE554-3CF9-42B0-B745-B4E55088F785}"/>
          </ac:picMkLst>
        </pc:picChg>
        <pc:picChg chg="add del mod">
          <ac:chgData name="Paul S" userId="bb5b3c9bc6d46568" providerId="LiveId" clId="{C7F2CABE-FF6F-4F42-A3CC-96B7E01EF066}" dt="2022-06-22T17:20:20.868" v="310" actId="478"/>
          <ac:picMkLst>
            <pc:docMk/>
            <pc:sldMk cId="4066087267" sldId="324"/>
            <ac:picMk id="13" creationId="{1D5DBEB9-AACE-5721-E8BA-2A0CD5642CD0}"/>
          </ac:picMkLst>
        </pc:picChg>
        <pc:picChg chg="add del mod">
          <ac:chgData name="Paul S" userId="bb5b3c9bc6d46568" providerId="LiveId" clId="{C7F2CABE-FF6F-4F42-A3CC-96B7E01EF066}" dt="2022-06-22T17:20:20.475" v="309" actId="478"/>
          <ac:picMkLst>
            <pc:docMk/>
            <pc:sldMk cId="4066087267" sldId="324"/>
            <ac:picMk id="15" creationId="{DF00BA25-FEB9-AE3C-C045-2D26D504FFDE}"/>
          </ac:picMkLst>
        </pc:picChg>
        <pc:picChg chg="add del mod">
          <ac:chgData name="Paul S" userId="bb5b3c9bc6d46568" providerId="LiveId" clId="{C7F2CABE-FF6F-4F42-A3CC-96B7E01EF066}" dt="2022-06-22T17:20:20.203" v="308" actId="478"/>
          <ac:picMkLst>
            <pc:docMk/>
            <pc:sldMk cId="4066087267" sldId="324"/>
            <ac:picMk id="17" creationId="{FED4DC2D-1F88-B7CD-95C3-21CEEA59AEEF}"/>
          </ac:picMkLst>
        </pc:picChg>
        <pc:picChg chg="add mod">
          <ac:chgData name="Paul S" userId="bb5b3c9bc6d46568" providerId="LiveId" clId="{C7F2CABE-FF6F-4F42-A3CC-96B7E01EF066}" dt="2022-06-22T17:22:16.864" v="347" actId="1076"/>
          <ac:picMkLst>
            <pc:docMk/>
            <pc:sldMk cId="4066087267" sldId="324"/>
            <ac:picMk id="1026" creationId="{FDDB33BE-728D-DAA5-0FEF-CD828B44F488}"/>
          </ac:picMkLst>
        </pc:picChg>
        <pc:picChg chg="add mod">
          <ac:chgData name="Paul S" userId="bb5b3c9bc6d46568" providerId="LiveId" clId="{C7F2CABE-FF6F-4F42-A3CC-96B7E01EF066}" dt="2022-06-22T17:22:28.176" v="348" actId="1076"/>
          <ac:picMkLst>
            <pc:docMk/>
            <pc:sldMk cId="4066087267" sldId="324"/>
            <ac:picMk id="1028" creationId="{9F4BC614-78BA-20BD-A204-4E6A962DD428}"/>
          </ac:picMkLst>
        </pc:picChg>
      </pc:sldChg>
      <pc:sldChg chg="modSp add mod">
        <pc:chgData name="Paul S" userId="bb5b3c9bc6d46568" providerId="LiveId" clId="{C7F2CABE-FF6F-4F42-A3CC-96B7E01EF066}" dt="2022-06-22T16:41:21.363" v="41" actId="20577"/>
        <pc:sldMkLst>
          <pc:docMk/>
          <pc:sldMk cId="600447122" sldId="325"/>
        </pc:sldMkLst>
        <pc:spChg chg="mod">
          <ac:chgData name="Paul S" userId="bb5b3c9bc6d46568" providerId="LiveId" clId="{C7F2CABE-FF6F-4F42-A3CC-96B7E01EF066}" dt="2022-06-22T16:41:21.363" v="41" actId="20577"/>
          <ac:spMkLst>
            <pc:docMk/>
            <pc:sldMk cId="600447122" sldId="325"/>
            <ac:spMk id="2" creationId="{5633AE21-3EF3-4BDB-B6CB-5C82CEB69809}"/>
          </ac:spMkLst>
        </pc:spChg>
      </pc:sldChg>
      <pc:sldChg chg="addSp modSp add mod ord">
        <pc:chgData name="Paul S" userId="bb5b3c9bc6d46568" providerId="LiveId" clId="{C7F2CABE-FF6F-4F42-A3CC-96B7E01EF066}" dt="2022-06-22T17:07:17.988" v="302" actId="1076"/>
        <pc:sldMkLst>
          <pc:docMk/>
          <pc:sldMk cId="3053237036" sldId="326"/>
        </pc:sldMkLst>
        <pc:spChg chg="add mod">
          <ac:chgData name="Paul S" userId="bb5b3c9bc6d46568" providerId="LiveId" clId="{C7F2CABE-FF6F-4F42-A3CC-96B7E01EF066}" dt="2022-06-22T17:07:17.988" v="302" actId="1076"/>
          <ac:spMkLst>
            <pc:docMk/>
            <pc:sldMk cId="3053237036" sldId="326"/>
            <ac:spMk id="8" creationId="{352461F0-536F-5D6A-A53D-5DE4E0DBC395}"/>
          </ac:spMkLst>
        </pc:spChg>
        <pc:picChg chg="add mod">
          <ac:chgData name="Paul S" userId="bb5b3c9bc6d46568" providerId="LiveId" clId="{C7F2CABE-FF6F-4F42-A3CC-96B7E01EF066}" dt="2022-06-22T17:07:15.173" v="301" actId="1076"/>
          <ac:picMkLst>
            <pc:docMk/>
            <pc:sldMk cId="3053237036" sldId="326"/>
            <ac:picMk id="7" creationId="{B22945DB-A816-3E51-66D1-EE605EFCC515}"/>
          </ac:picMkLst>
        </pc:picChg>
      </pc:sldChg>
      <pc:sldChg chg="add">
        <pc:chgData name="Paul S" userId="bb5b3c9bc6d46568" providerId="LiveId" clId="{C7F2CABE-FF6F-4F42-A3CC-96B7E01EF066}" dt="2022-06-22T17:20:11.852" v="303" actId="2890"/>
        <pc:sldMkLst>
          <pc:docMk/>
          <pc:sldMk cId="1222459071" sldId="327"/>
        </pc:sldMkLst>
      </pc:sldChg>
      <pc:sldChg chg="addSp modSp add mod">
        <pc:chgData name="Paul S" userId="bb5b3c9bc6d46568" providerId="LiveId" clId="{C7F2CABE-FF6F-4F42-A3CC-96B7E01EF066}" dt="2022-06-22T17:30:26.283" v="399" actId="1076"/>
        <pc:sldMkLst>
          <pc:docMk/>
          <pc:sldMk cId="2486819783" sldId="328"/>
        </pc:sldMkLst>
        <pc:spChg chg="mod">
          <ac:chgData name="Paul S" userId="bb5b3c9bc6d46568" providerId="LiveId" clId="{C7F2CABE-FF6F-4F42-A3CC-96B7E01EF066}" dt="2022-06-22T17:29:08.580" v="398" actId="20577"/>
          <ac:spMkLst>
            <pc:docMk/>
            <pc:sldMk cId="2486819783" sldId="328"/>
            <ac:spMk id="2" creationId="{5633AE21-3EF3-4BDB-B6CB-5C82CEB69809}"/>
          </ac:spMkLst>
        </pc:spChg>
        <pc:picChg chg="add mod">
          <ac:chgData name="Paul S" userId="bb5b3c9bc6d46568" providerId="LiveId" clId="{C7F2CABE-FF6F-4F42-A3CC-96B7E01EF066}" dt="2022-06-22T17:30:26.283" v="399" actId="1076"/>
          <ac:picMkLst>
            <pc:docMk/>
            <pc:sldMk cId="2486819783" sldId="328"/>
            <ac:picMk id="7" creationId="{9D75CC6B-AFDA-D0ED-306A-3B4D34C9EFAB}"/>
          </ac:picMkLst>
        </pc:picChg>
      </pc:sldChg>
      <pc:sldChg chg="addSp modSp add mod">
        <pc:chgData name="Paul S" userId="bb5b3c9bc6d46568" providerId="LiveId" clId="{C7F2CABE-FF6F-4F42-A3CC-96B7E01EF066}" dt="2022-06-22T17:36:53.022" v="407" actId="1076"/>
        <pc:sldMkLst>
          <pc:docMk/>
          <pc:sldMk cId="3650178672" sldId="329"/>
        </pc:sldMkLst>
        <pc:spChg chg="mod">
          <ac:chgData name="Paul S" userId="bb5b3c9bc6d46568" providerId="LiveId" clId="{C7F2CABE-FF6F-4F42-A3CC-96B7E01EF066}" dt="2022-06-22T17:23:26.180" v="367" actId="20577"/>
          <ac:spMkLst>
            <pc:docMk/>
            <pc:sldMk cId="3650178672" sldId="329"/>
            <ac:spMk id="2" creationId="{5633AE21-3EF3-4BDB-B6CB-5C82CEB69809}"/>
          </ac:spMkLst>
        </pc:spChg>
        <pc:picChg chg="add mod">
          <ac:chgData name="Paul S" userId="bb5b3c9bc6d46568" providerId="LiveId" clId="{C7F2CABE-FF6F-4F42-A3CC-96B7E01EF066}" dt="2022-06-22T17:36:53.022" v="407" actId="1076"/>
          <ac:picMkLst>
            <pc:docMk/>
            <pc:sldMk cId="3650178672" sldId="329"/>
            <ac:picMk id="2050" creationId="{A49C5466-5546-3E9A-C48B-7E8B8DDDF3FE}"/>
          </ac:picMkLst>
        </pc:picChg>
      </pc:sldChg>
    </pc:docChg>
  </pc:docChgLst>
  <pc:docChgLst>
    <pc:chgData name="Christian Geier02" userId="7794a1c2-2efa-4532-8043-ade594c07bac" providerId="ADAL" clId="{88DBAD30-29F8-4EAE-BDA5-7DF87DD025EE}"/>
    <pc:docChg chg="undo custSel addSld delSld modSld sldOrd modSection">
      <pc:chgData name="Christian Geier02" userId="7794a1c2-2efa-4532-8043-ade594c07bac" providerId="ADAL" clId="{88DBAD30-29F8-4EAE-BDA5-7DF87DD025EE}" dt="2021-12-15T22:34:00.942" v="650" actId="20577"/>
      <pc:docMkLst>
        <pc:docMk/>
      </pc:docMkLst>
      <pc:sldChg chg="modSp mod">
        <pc:chgData name="Christian Geier02" userId="7794a1c2-2efa-4532-8043-ade594c07bac" providerId="ADAL" clId="{88DBAD30-29F8-4EAE-BDA5-7DF87DD025EE}" dt="2021-12-09T08:16:47.464" v="13" actId="20577"/>
        <pc:sldMkLst>
          <pc:docMk/>
          <pc:sldMk cId="3508746014" sldId="282"/>
        </pc:sldMkLst>
        <pc:spChg chg="mod">
          <ac:chgData name="Christian Geier02" userId="7794a1c2-2efa-4532-8043-ade594c07bac" providerId="ADAL" clId="{88DBAD30-29F8-4EAE-BDA5-7DF87DD025EE}" dt="2021-12-09T08:16:47.464" v="13" actId="20577"/>
          <ac:spMkLst>
            <pc:docMk/>
            <pc:sldMk cId="3508746014" sldId="282"/>
            <ac:spMk id="2" creationId="{9363EB35-AEC9-484F-8799-CD957F6C61B2}"/>
          </ac:spMkLst>
        </pc:spChg>
      </pc:sldChg>
      <pc:sldChg chg="addSp delSp modSp mod">
        <pc:chgData name="Christian Geier02" userId="7794a1c2-2efa-4532-8043-ade594c07bac" providerId="ADAL" clId="{88DBAD30-29F8-4EAE-BDA5-7DF87DD025EE}" dt="2021-12-09T09:15:01.932" v="71" actId="20577"/>
        <pc:sldMkLst>
          <pc:docMk/>
          <pc:sldMk cId="1938843296" sldId="285"/>
        </pc:sldMkLst>
        <pc:spChg chg="del mod">
          <ac:chgData name="Christian Geier02" userId="7794a1c2-2efa-4532-8043-ade594c07bac" providerId="ADAL" clId="{88DBAD30-29F8-4EAE-BDA5-7DF87DD025EE}" dt="2021-12-09T09:13:03.866" v="16" actId="931"/>
          <ac:spMkLst>
            <pc:docMk/>
            <pc:sldMk cId="1938843296" sldId="285"/>
            <ac:spMk id="4" creationId="{1D14FBAA-2782-413D-B02D-B56D024FE8ED}"/>
          </ac:spMkLst>
        </pc:spChg>
        <pc:spChg chg="mod">
          <ac:chgData name="Christian Geier02" userId="7794a1c2-2efa-4532-8043-ade594c07bac" providerId="ADAL" clId="{88DBAD30-29F8-4EAE-BDA5-7DF87DD025EE}" dt="2021-12-09T09:15:01.932" v="71" actId="20577"/>
          <ac:spMkLst>
            <pc:docMk/>
            <pc:sldMk cId="1938843296" sldId="285"/>
            <ac:spMk id="33" creationId="{05CB99E5-316C-41D9-8C47-1B06C7959379}"/>
          </ac:spMkLst>
        </pc:spChg>
        <pc:picChg chg="mod">
          <ac:chgData name="Christian Geier02" userId="7794a1c2-2efa-4532-8043-ade594c07bac" providerId="ADAL" clId="{88DBAD30-29F8-4EAE-BDA5-7DF87DD025EE}" dt="2021-12-09T09:13:11.970" v="19" actId="27614"/>
          <ac:picMkLst>
            <pc:docMk/>
            <pc:sldMk cId="1938843296" sldId="285"/>
            <ac:picMk id="3" creationId="{1155A951-2E89-4284-A913-D182A0C0C850}"/>
          </ac:picMkLst>
        </pc:picChg>
        <pc:picChg chg="add mod">
          <ac:chgData name="Christian Geier02" userId="7794a1c2-2efa-4532-8043-ade594c07bac" providerId="ADAL" clId="{88DBAD30-29F8-4EAE-BDA5-7DF87DD025EE}" dt="2021-12-09T09:13:03.866" v="16" actId="931"/>
          <ac:picMkLst>
            <pc:docMk/>
            <pc:sldMk cId="1938843296" sldId="285"/>
            <ac:picMk id="7" creationId="{1155A951-2E89-4284-A913-D182A0C0C850}"/>
          </ac:picMkLst>
        </pc:picChg>
        <pc:picChg chg="mod">
          <ac:chgData name="Christian Geier02" userId="7794a1c2-2efa-4532-8043-ade594c07bac" providerId="ADAL" clId="{88DBAD30-29F8-4EAE-BDA5-7DF87DD025EE}" dt="2021-12-09T09:14:19.236" v="20" actId="14826"/>
          <ac:picMkLst>
            <pc:docMk/>
            <pc:sldMk cId="1938843296" sldId="285"/>
            <ac:picMk id="7" creationId="{A7A5B12C-C20B-4F26-BE28-794FFEC3695A}"/>
          </ac:picMkLst>
        </pc:picChg>
      </pc:sldChg>
      <pc:sldChg chg="modSp mod">
        <pc:chgData name="Christian Geier02" userId="7794a1c2-2efa-4532-8043-ade594c07bac" providerId="ADAL" clId="{88DBAD30-29F8-4EAE-BDA5-7DF87DD025EE}" dt="2021-12-15T17:44:57.269" v="535" actId="20577"/>
        <pc:sldMkLst>
          <pc:docMk/>
          <pc:sldMk cId="1400244356" sldId="293"/>
        </pc:sldMkLst>
        <pc:spChg chg="mod">
          <ac:chgData name="Christian Geier02" userId="7794a1c2-2efa-4532-8043-ade594c07bac" providerId="ADAL" clId="{88DBAD30-29F8-4EAE-BDA5-7DF87DD025EE}" dt="2021-12-15T17:44:57.269" v="535" actId="20577"/>
          <ac:spMkLst>
            <pc:docMk/>
            <pc:sldMk cId="1400244356" sldId="293"/>
            <ac:spMk id="2" creationId="{0DA59BBE-8EA2-4CEA-B35C-12FB12EAD76D}"/>
          </ac:spMkLst>
        </pc:spChg>
      </pc:sldChg>
      <pc:sldChg chg="addSp delSp modSp mod modNotesTx">
        <pc:chgData name="Christian Geier02" userId="7794a1c2-2efa-4532-8043-ade594c07bac" providerId="ADAL" clId="{88DBAD30-29F8-4EAE-BDA5-7DF87DD025EE}" dt="2021-12-15T22:19:36.329" v="571" actId="20577"/>
        <pc:sldMkLst>
          <pc:docMk/>
          <pc:sldMk cId="1271326407" sldId="299"/>
        </pc:sldMkLst>
        <pc:spChg chg="mod">
          <ac:chgData name="Christian Geier02" userId="7794a1c2-2efa-4532-8043-ade594c07bac" providerId="ADAL" clId="{88DBAD30-29F8-4EAE-BDA5-7DF87DD025EE}" dt="2021-12-12T14:55:30.415" v="89" actId="20577"/>
          <ac:spMkLst>
            <pc:docMk/>
            <pc:sldMk cId="1271326407" sldId="299"/>
            <ac:spMk id="2" creationId="{5633AE21-3EF3-4BDB-B6CB-5C82CEB69809}"/>
          </ac:spMkLst>
        </pc:spChg>
        <pc:spChg chg="del">
          <ac:chgData name="Christian Geier02" userId="7794a1c2-2efa-4532-8043-ade594c07bac" providerId="ADAL" clId="{88DBAD30-29F8-4EAE-BDA5-7DF87DD025EE}" dt="2021-12-12T14:56:18.618" v="90"/>
          <ac:spMkLst>
            <pc:docMk/>
            <pc:sldMk cId="1271326407" sldId="299"/>
            <ac:spMk id="3" creationId="{63439608-E0F1-45D0-97DB-91B37DF6BB68}"/>
          </ac:spMkLst>
        </pc:spChg>
        <pc:picChg chg="add mod modCrop">
          <ac:chgData name="Christian Geier02" userId="7794a1c2-2efa-4532-8043-ade594c07bac" providerId="ADAL" clId="{88DBAD30-29F8-4EAE-BDA5-7DF87DD025EE}" dt="2021-12-12T14:56:45.645" v="99" actId="14100"/>
          <ac:picMkLst>
            <pc:docMk/>
            <pc:sldMk cId="1271326407" sldId="299"/>
            <ac:picMk id="8" creationId="{7D4ADE09-5C1B-432F-A4F4-1C98F0DE7D06}"/>
          </ac:picMkLst>
        </pc:picChg>
      </pc:sldChg>
      <pc:sldChg chg="addSp delSp modSp mod modNotesTx">
        <pc:chgData name="Christian Geier02" userId="7794a1c2-2efa-4532-8043-ade594c07bac" providerId="ADAL" clId="{88DBAD30-29F8-4EAE-BDA5-7DF87DD025EE}" dt="2021-12-15T22:31:52.696" v="647" actId="20577"/>
        <pc:sldMkLst>
          <pc:docMk/>
          <pc:sldMk cId="3786535918" sldId="300"/>
        </pc:sldMkLst>
        <pc:spChg chg="mod">
          <ac:chgData name="Christian Geier02" userId="7794a1c2-2efa-4532-8043-ade594c07bac" providerId="ADAL" clId="{88DBAD30-29F8-4EAE-BDA5-7DF87DD025EE}" dt="2021-12-12T15:03:40.005" v="134" actId="20577"/>
          <ac:spMkLst>
            <pc:docMk/>
            <pc:sldMk cId="3786535918" sldId="300"/>
            <ac:spMk id="2" creationId="{5633AE21-3EF3-4BDB-B6CB-5C82CEB69809}"/>
          </ac:spMkLst>
        </pc:spChg>
        <pc:spChg chg="del">
          <ac:chgData name="Christian Geier02" userId="7794a1c2-2efa-4532-8043-ade594c07bac" providerId="ADAL" clId="{88DBAD30-29F8-4EAE-BDA5-7DF87DD025EE}" dt="2021-12-12T14:59:19.050" v="100"/>
          <ac:spMkLst>
            <pc:docMk/>
            <pc:sldMk cId="3786535918" sldId="300"/>
            <ac:spMk id="3" creationId="{63439608-E0F1-45D0-97DB-91B37DF6BB68}"/>
          </ac:spMkLst>
        </pc:spChg>
        <pc:picChg chg="add mod">
          <ac:chgData name="Christian Geier02" userId="7794a1c2-2efa-4532-8043-ade594c07bac" providerId="ADAL" clId="{88DBAD30-29F8-4EAE-BDA5-7DF87DD025EE}" dt="2021-12-15T22:04:37.827" v="566" actId="1076"/>
          <ac:picMkLst>
            <pc:docMk/>
            <pc:sldMk cId="3786535918" sldId="300"/>
            <ac:picMk id="8" creationId="{ED910F43-70AD-4E6A-8A4C-6EEE6F54AD4C}"/>
          </ac:picMkLst>
        </pc:picChg>
      </pc:sldChg>
      <pc:sldChg chg="addSp delSp modSp add mod ord modNotesTx">
        <pc:chgData name="Christian Geier02" userId="7794a1c2-2efa-4532-8043-ade594c07bac" providerId="ADAL" clId="{88DBAD30-29F8-4EAE-BDA5-7DF87DD025EE}" dt="2021-12-15T22:24:40.016" v="644" actId="20577"/>
        <pc:sldMkLst>
          <pc:docMk/>
          <pc:sldMk cId="2862766174" sldId="301"/>
        </pc:sldMkLst>
        <pc:spChg chg="add del mod">
          <ac:chgData name="Christian Geier02" userId="7794a1c2-2efa-4532-8043-ade594c07bac" providerId="ADAL" clId="{88DBAD30-29F8-4EAE-BDA5-7DF87DD025EE}" dt="2021-12-12T15:37:35.178" v="137"/>
          <ac:spMkLst>
            <pc:docMk/>
            <pc:sldMk cId="2862766174" sldId="301"/>
            <ac:spMk id="7" creationId="{36D95AFF-2C32-434E-A98D-057D5F416218}"/>
          </ac:spMkLst>
        </pc:spChg>
        <pc:spChg chg="add mod">
          <ac:chgData name="Christian Geier02" userId="7794a1c2-2efa-4532-8043-ade594c07bac" providerId="ADAL" clId="{88DBAD30-29F8-4EAE-BDA5-7DF87DD025EE}" dt="2021-12-12T15:38:48.693" v="145" actId="14100"/>
          <ac:spMkLst>
            <pc:docMk/>
            <pc:sldMk cId="2862766174" sldId="301"/>
            <ac:spMk id="11" creationId="{3B9CF0D0-DECB-4D9F-A906-6C952727A6A7}"/>
          </ac:spMkLst>
        </pc:spChg>
        <pc:spChg chg="add mod">
          <ac:chgData name="Christian Geier02" userId="7794a1c2-2efa-4532-8043-ade594c07bac" providerId="ADAL" clId="{88DBAD30-29F8-4EAE-BDA5-7DF87DD025EE}" dt="2021-12-12T15:39:22.042" v="149" actId="1582"/>
          <ac:spMkLst>
            <pc:docMk/>
            <pc:sldMk cId="2862766174" sldId="301"/>
            <ac:spMk id="12" creationId="{F097862F-AD40-44BC-AD5B-315B15AC541B}"/>
          </ac:spMkLst>
        </pc:spChg>
        <pc:spChg chg="add mod">
          <ac:chgData name="Christian Geier02" userId="7794a1c2-2efa-4532-8043-ade594c07bac" providerId="ADAL" clId="{88DBAD30-29F8-4EAE-BDA5-7DF87DD025EE}" dt="2021-12-12T15:40:22.441" v="153" actId="207"/>
          <ac:spMkLst>
            <pc:docMk/>
            <pc:sldMk cId="2862766174" sldId="301"/>
            <ac:spMk id="13" creationId="{5A3EC9E2-93AB-4539-AF23-835BBE1E10DF}"/>
          </ac:spMkLst>
        </pc:spChg>
        <pc:spChg chg="add mod">
          <ac:chgData name="Christian Geier02" userId="7794a1c2-2efa-4532-8043-ade594c07bac" providerId="ADAL" clId="{88DBAD30-29F8-4EAE-BDA5-7DF87DD025EE}" dt="2021-12-12T15:41:33.272" v="167" actId="1076"/>
          <ac:spMkLst>
            <pc:docMk/>
            <pc:sldMk cId="2862766174" sldId="301"/>
            <ac:spMk id="14" creationId="{5EF562AA-1168-4BCE-9928-59555A348424}"/>
          </ac:spMkLst>
        </pc:spChg>
        <pc:spChg chg="add mod">
          <ac:chgData name="Christian Geier02" userId="7794a1c2-2efa-4532-8043-ade594c07bac" providerId="ADAL" clId="{88DBAD30-29F8-4EAE-BDA5-7DF87DD025EE}" dt="2021-12-12T15:42:00.087" v="176" actId="1076"/>
          <ac:spMkLst>
            <pc:docMk/>
            <pc:sldMk cId="2862766174" sldId="301"/>
            <ac:spMk id="15" creationId="{75F0D200-B00D-4B3C-B458-86530C176D9E}"/>
          </ac:spMkLst>
        </pc:spChg>
        <pc:spChg chg="add mod">
          <ac:chgData name="Christian Geier02" userId="7794a1c2-2efa-4532-8043-ade594c07bac" providerId="ADAL" clId="{88DBAD30-29F8-4EAE-BDA5-7DF87DD025EE}" dt="2021-12-12T15:42:31.756" v="192" actId="1076"/>
          <ac:spMkLst>
            <pc:docMk/>
            <pc:sldMk cId="2862766174" sldId="301"/>
            <ac:spMk id="16" creationId="{AA0710DD-8837-4D28-88BE-4680D40871F8}"/>
          </ac:spMkLst>
        </pc:spChg>
        <pc:picChg chg="del">
          <ac:chgData name="Christian Geier02" userId="7794a1c2-2efa-4532-8043-ade594c07bac" providerId="ADAL" clId="{88DBAD30-29F8-4EAE-BDA5-7DF87DD025EE}" dt="2021-12-12T15:04:00.694" v="136" actId="478"/>
          <ac:picMkLst>
            <pc:docMk/>
            <pc:sldMk cId="2862766174" sldId="301"/>
            <ac:picMk id="8" creationId="{ED910F43-70AD-4E6A-8A4C-6EEE6F54AD4C}"/>
          </ac:picMkLst>
        </pc:picChg>
        <pc:picChg chg="add mod">
          <ac:chgData name="Christian Geier02" userId="7794a1c2-2efa-4532-8043-ade594c07bac" providerId="ADAL" clId="{88DBAD30-29F8-4EAE-BDA5-7DF87DD025EE}" dt="2021-12-12T15:37:51.358" v="140" actId="1076"/>
          <ac:picMkLst>
            <pc:docMk/>
            <pc:sldMk cId="2862766174" sldId="301"/>
            <ac:picMk id="10" creationId="{72CDACAD-18EF-416B-9B7E-60EB5874E335}"/>
          </ac:picMkLst>
        </pc:picChg>
      </pc:sldChg>
      <pc:sldChg chg="addSp delSp modSp add mod modNotesTx">
        <pc:chgData name="Christian Geier02" userId="7794a1c2-2efa-4532-8043-ade594c07bac" providerId="ADAL" clId="{88DBAD30-29F8-4EAE-BDA5-7DF87DD025EE}" dt="2021-12-15T22:34:00.942" v="650" actId="20577"/>
        <pc:sldMkLst>
          <pc:docMk/>
          <pc:sldMk cId="2211639080" sldId="302"/>
        </pc:sldMkLst>
        <pc:spChg chg="add del mod">
          <ac:chgData name="Christian Geier02" userId="7794a1c2-2efa-4532-8043-ade594c07bac" providerId="ADAL" clId="{88DBAD30-29F8-4EAE-BDA5-7DF87DD025EE}" dt="2021-12-12T15:51:46.644" v="195"/>
          <ac:spMkLst>
            <pc:docMk/>
            <pc:sldMk cId="2211639080" sldId="302"/>
            <ac:spMk id="7" creationId="{CB7758D6-4E94-45F0-A897-B733FA3F45A7}"/>
          </ac:spMkLst>
        </pc:spChg>
        <pc:spChg chg="add mod">
          <ac:chgData name="Christian Geier02" userId="7794a1c2-2efa-4532-8043-ade594c07bac" providerId="ADAL" clId="{88DBAD30-29F8-4EAE-BDA5-7DF87DD025EE}" dt="2021-12-15T17:43:47.871" v="514" actId="1076"/>
          <ac:spMkLst>
            <pc:docMk/>
            <pc:sldMk cId="2211639080" sldId="302"/>
            <ac:spMk id="13" creationId="{02DDAE79-44EF-4D24-95B0-FA1A5FA00A2D}"/>
          </ac:spMkLst>
        </pc:spChg>
        <pc:spChg chg="add mod">
          <ac:chgData name="Christian Geier02" userId="7794a1c2-2efa-4532-8043-ade594c07bac" providerId="ADAL" clId="{88DBAD30-29F8-4EAE-BDA5-7DF87DD025EE}" dt="2021-12-12T15:54:05.244" v="235" actId="1076"/>
          <ac:spMkLst>
            <pc:docMk/>
            <pc:sldMk cId="2211639080" sldId="302"/>
            <ac:spMk id="14" creationId="{9E3E519E-3B5E-4ABA-8F4C-622C0D02066D}"/>
          </ac:spMkLst>
        </pc:spChg>
        <pc:picChg chg="del">
          <ac:chgData name="Christian Geier02" userId="7794a1c2-2efa-4532-8043-ade594c07bac" providerId="ADAL" clId="{88DBAD30-29F8-4EAE-BDA5-7DF87DD025EE}" dt="2021-12-12T15:51:26.038" v="194" actId="478"/>
          <ac:picMkLst>
            <pc:docMk/>
            <pc:sldMk cId="2211639080" sldId="302"/>
            <ac:picMk id="8" creationId="{ED910F43-70AD-4E6A-8A4C-6EEE6F54AD4C}"/>
          </ac:picMkLst>
        </pc:picChg>
        <pc:picChg chg="add mod">
          <ac:chgData name="Christian Geier02" userId="7794a1c2-2efa-4532-8043-ade594c07bac" providerId="ADAL" clId="{88DBAD30-29F8-4EAE-BDA5-7DF87DD025EE}" dt="2021-12-12T15:53:39.963" v="227" actId="1076"/>
          <ac:picMkLst>
            <pc:docMk/>
            <pc:sldMk cId="2211639080" sldId="302"/>
            <ac:picMk id="10" creationId="{F02A4B73-DF5A-4933-95CE-8224E9FFEE41}"/>
          </ac:picMkLst>
        </pc:picChg>
        <pc:picChg chg="add mod">
          <ac:chgData name="Christian Geier02" userId="7794a1c2-2efa-4532-8043-ade594c07bac" providerId="ADAL" clId="{88DBAD30-29F8-4EAE-BDA5-7DF87DD025EE}" dt="2021-12-12T15:52:09.926" v="203" actId="14100"/>
          <ac:picMkLst>
            <pc:docMk/>
            <pc:sldMk cId="2211639080" sldId="302"/>
            <ac:picMk id="12" creationId="{428CB545-006E-4A0C-92AF-4162B5E9A033}"/>
          </ac:picMkLst>
        </pc:picChg>
      </pc:sldChg>
      <pc:sldChg chg="addSp delSp modSp add mod modNotesTx">
        <pc:chgData name="Christian Geier02" userId="7794a1c2-2efa-4532-8043-ade594c07bac" providerId="ADAL" clId="{88DBAD30-29F8-4EAE-BDA5-7DF87DD025EE}" dt="2021-12-15T22:23:20.894" v="628" actId="20577"/>
        <pc:sldMkLst>
          <pc:docMk/>
          <pc:sldMk cId="2458418844" sldId="303"/>
        </pc:sldMkLst>
        <pc:spChg chg="mod">
          <ac:chgData name="Christian Geier02" userId="7794a1c2-2efa-4532-8043-ade594c07bac" providerId="ADAL" clId="{88DBAD30-29F8-4EAE-BDA5-7DF87DD025EE}" dt="2021-12-12T15:56:31.275" v="250" actId="20577"/>
          <ac:spMkLst>
            <pc:docMk/>
            <pc:sldMk cId="2458418844" sldId="303"/>
            <ac:spMk id="2" creationId="{5633AE21-3EF3-4BDB-B6CB-5C82CEB69809}"/>
          </ac:spMkLst>
        </pc:spChg>
        <pc:spChg chg="add mod">
          <ac:chgData name="Christian Geier02" userId="7794a1c2-2efa-4532-8043-ade594c07bac" providerId="ADAL" clId="{88DBAD30-29F8-4EAE-BDA5-7DF87DD025EE}" dt="2021-12-15T17:22:34.972" v="454" actId="207"/>
          <ac:spMkLst>
            <pc:docMk/>
            <pc:sldMk cId="2458418844" sldId="303"/>
            <ac:spMk id="3" creationId="{2A9D615E-F39B-4CEF-AAFE-DC1E865DA2E3}"/>
          </ac:spMkLst>
        </pc:spChg>
        <pc:spChg chg="add del mod">
          <ac:chgData name="Christian Geier02" userId="7794a1c2-2efa-4532-8043-ade594c07bac" providerId="ADAL" clId="{88DBAD30-29F8-4EAE-BDA5-7DF87DD025EE}" dt="2021-12-15T17:18:47.243" v="409"/>
          <ac:spMkLst>
            <pc:docMk/>
            <pc:sldMk cId="2458418844" sldId="303"/>
            <ac:spMk id="7" creationId="{9776F4F3-0245-495A-8C23-ABF0E5400CFA}"/>
          </ac:spMkLst>
        </pc:spChg>
        <pc:spChg chg="add del mod">
          <ac:chgData name="Christian Geier02" userId="7794a1c2-2efa-4532-8043-ade594c07bac" providerId="ADAL" clId="{88DBAD30-29F8-4EAE-BDA5-7DF87DD025EE}" dt="2021-12-15T17:15:22.836" v="384"/>
          <ac:spMkLst>
            <pc:docMk/>
            <pc:sldMk cId="2458418844" sldId="303"/>
            <ac:spMk id="9" creationId="{0C0C141A-0197-4F4B-BB57-0ED83756E9CE}"/>
          </ac:spMkLst>
        </pc:spChg>
        <pc:spChg chg="add del">
          <ac:chgData name="Christian Geier02" userId="7794a1c2-2efa-4532-8043-ade594c07bac" providerId="ADAL" clId="{88DBAD30-29F8-4EAE-BDA5-7DF87DD025EE}" dt="2021-12-12T16:29:02.022" v="253" actId="478"/>
          <ac:spMkLst>
            <pc:docMk/>
            <pc:sldMk cId="2458418844" sldId="303"/>
            <ac:spMk id="9" creationId="{59600059-BD8B-47A9-B7A8-DD2D5BAE65FB}"/>
          </ac:spMkLst>
        </pc:spChg>
        <pc:spChg chg="add del">
          <ac:chgData name="Christian Geier02" userId="7794a1c2-2efa-4532-8043-ade594c07bac" providerId="ADAL" clId="{88DBAD30-29F8-4EAE-BDA5-7DF87DD025EE}" dt="2021-12-12T16:29:02.600" v="254" actId="478"/>
          <ac:spMkLst>
            <pc:docMk/>
            <pc:sldMk cId="2458418844" sldId="303"/>
            <ac:spMk id="10" creationId="{B3E15FDD-DD32-4C90-96CF-C0CE21BABC7C}"/>
          </ac:spMkLst>
        </pc:spChg>
        <pc:spChg chg="add del mod">
          <ac:chgData name="Christian Geier02" userId="7794a1c2-2efa-4532-8043-ade594c07bac" providerId="ADAL" clId="{88DBAD30-29F8-4EAE-BDA5-7DF87DD025EE}" dt="2021-12-15T17:15:26.473" v="386"/>
          <ac:spMkLst>
            <pc:docMk/>
            <pc:sldMk cId="2458418844" sldId="303"/>
            <ac:spMk id="10" creationId="{D5BA47F7-CFF5-4B59-A0A3-44D733258EF3}"/>
          </ac:spMkLst>
        </pc:spChg>
        <pc:spChg chg="add del mod">
          <ac:chgData name="Christian Geier02" userId="7794a1c2-2efa-4532-8043-ade594c07bac" providerId="ADAL" clId="{88DBAD30-29F8-4EAE-BDA5-7DF87DD025EE}" dt="2021-12-15T17:15:41.913" v="392" actId="478"/>
          <ac:spMkLst>
            <pc:docMk/>
            <pc:sldMk cId="2458418844" sldId="303"/>
            <ac:spMk id="11" creationId="{32624F48-7D94-4078-9DCB-E3B28CC3FBC8}"/>
          </ac:spMkLst>
        </pc:spChg>
        <pc:spChg chg="add mod">
          <ac:chgData name="Christian Geier02" userId="7794a1c2-2efa-4532-8043-ade594c07bac" providerId="ADAL" clId="{88DBAD30-29F8-4EAE-BDA5-7DF87DD025EE}" dt="2021-12-15T17:25:52.759" v="487" actId="1076"/>
          <ac:spMkLst>
            <pc:docMk/>
            <pc:sldMk cId="2458418844" sldId="303"/>
            <ac:spMk id="12" creationId="{953579AB-D812-4EA7-A0B4-86AE77582CB6}"/>
          </ac:spMkLst>
        </pc:spChg>
        <pc:spChg chg="add mod">
          <ac:chgData name="Christian Geier02" userId="7794a1c2-2efa-4532-8043-ade594c07bac" providerId="ADAL" clId="{88DBAD30-29F8-4EAE-BDA5-7DF87DD025EE}" dt="2021-12-15T17:26:01.114" v="488" actId="1076"/>
          <ac:spMkLst>
            <pc:docMk/>
            <pc:sldMk cId="2458418844" sldId="303"/>
            <ac:spMk id="13" creationId="{16746989-DC00-42AE-B422-510941E36A08}"/>
          </ac:spMkLst>
        </pc:spChg>
        <pc:spChg chg="add mod">
          <ac:chgData name="Christian Geier02" userId="7794a1c2-2efa-4532-8043-ade594c07bac" providerId="ADAL" clId="{88DBAD30-29F8-4EAE-BDA5-7DF87DD025EE}" dt="2021-12-15T17:22:57.015" v="457" actId="207"/>
          <ac:spMkLst>
            <pc:docMk/>
            <pc:sldMk cId="2458418844" sldId="303"/>
            <ac:spMk id="14" creationId="{430E7BAA-1F12-467E-9168-66D76AE9CACE}"/>
          </ac:spMkLst>
        </pc:spChg>
        <pc:spChg chg="add mod">
          <ac:chgData name="Christian Geier02" userId="7794a1c2-2efa-4532-8043-ade594c07bac" providerId="ADAL" clId="{88DBAD30-29F8-4EAE-BDA5-7DF87DD025EE}" dt="2021-12-15T17:24:48.675" v="467" actId="208"/>
          <ac:spMkLst>
            <pc:docMk/>
            <pc:sldMk cId="2458418844" sldId="303"/>
            <ac:spMk id="28" creationId="{82F837A9-88E0-411E-B421-FA26D807FD49}"/>
          </ac:spMkLst>
        </pc:spChg>
        <pc:spChg chg="add mod">
          <ac:chgData name="Christian Geier02" userId="7794a1c2-2efa-4532-8043-ade594c07bac" providerId="ADAL" clId="{88DBAD30-29F8-4EAE-BDA5-7DF87DD025EE}" dt="2021-12-15T17:25:02.518" v="471" actId="1076"/>
          <ac:spMkLst>
            <pc:docMk/>
            <pc:sldMk cId="2458418844" sldId="303"/>
            <ac:spMk id="29" creationId="{1F0F7B67-12DF-4DDB-BCE7-64B51A0A4A7D}"/>
          </ac:spMkLst>
        </pc:spChg>
        <pc:spChg chg="add mod">
          <ac:chgData name="Christian Geier02" userId="7794a1c2-2efa-4532-8043-ade594c07bac" providerId="ADAL" clId="{88DBAD30-29F8-4EAE-BDA5-7DF87DD025EE}" dt="2021-12-15T17:26:03.553" v="489" actId="1076"/>
          <ac:spMkLst>
            <pc:docMk/>
            <pc:sldMk cId="2458418844" sldId="303"/>
            <ac:spMk id="30" creationId="{39CE4083-E92D-41A5-9FFD-D83D7323D3A1}"/>
          </ac:spMkLst>
        </pc:spChg>
        <pc:spChg chg="add mod">
          <ac:chgData name="Christian Geier02" userId="7794a1c2-2efa-4532-8043-ade594c07bac" providerId="ADAL" clId="{88DBAD30-29F8-4EAE-BDA5-7DF87DD025EE}" dt="2021-12-15T17:25:23.872" v="480" actId="1076"/>
          <ac:spMkLst>
            <pc:docMk/>
            <pc:sldMk cId="2458418844" sldId="303"/>
            <ac:spMk id="31" creationId="{6C28B2E8-49A6-44F0-85FB-EFB5391BCD17}"/>
          </ac:spMkLst>
        </pc:spChg>
        <pc:spChg chg="add mod">
          <ac:chgData name="Christian Geier02" userId="7794a1c2-2efa-4532-8043-ade594c07bac" providerId="ADAL" clId="{88DBAD30-29F8-4EAE-BDA5-7DF87DD025EE}" dt="2021-12-15T17:26:06.942" v="490" actId="1076"/>
          <ac:spMkLst>
            <pc:docMk/>
            <pc:sldMk cId="2458418844" sldId="303"/>
            <ac:spMk id="32" creationId="{5094D695-15DA-4640-91EB-D01D9C815228}"/>
          </ac:spMkLst>
        </pc:spChg>
        <pc:picChg chg="del">
          <ac:chgData name="Christian Geier02" userId="7794a1c2-2efa-4532-8043-ade594c07bac" providerId="ADAL" clId="{88DBAD30-29F8-4EAE-BDA5-7DF87DD025EE}" dt="2021-12-12T15:56:25.625" v="240" actId="478"/>
          <ac:picMkLst>
            <pc:docMk/>
            <pc:sldMk cId="2458418844" sldId="303"/>
            <ac:picMk id="8" creationId="{7D4ADE09-5C1B-432F-A4F4-1C98F0DE7D06}"/>
          </ac:picMkLst>
        </pc:picChg>
        <pc:picChg chg="add mod ord">
          <ac:chgData name="Christian Geier02" userId="7794a1c2-2efa-4532-8043-ade594c07bac" providerId="ADAL" clId="{88DBAD30-29F8-4EAE-BDA5-7DF87DD025EE}" dt="2021-12-15T17:25:52.759" v="487" actId="1076"/>
          <ac:picMkLst>
            <pc:docMk/>
            <pc:sldMk cId="2458418844" sldId="303"/>
            <ac:picMk id="15" creationId="{CF53FD23-FF2C-42DC-9AE5-0D5A683FC4DA}"/>
          </ac:picMkLst>
        </pc:picChg>
        <pc:picChg chg="add del mod">
          <ac:chgData name="Christian Geier02" userId="7794a1c2-2efa-4532-8043-ade594c07bac" providerId="ADAL" clId="{88DBAD30-29F8-4EAE-BDA5-7DF87DD025EE}" dt="2021-12-15T17:19:15.149" v="421" actId="478"/>
          <ac:picMkLst>
            <pc:docMk/>
            <pc:sldMk cId="2458418844" sldId="303"/>
            <ac:picMk id="17" creationId="{0CF68E53-EA49-411E-A8F8-3F26B851F61D}"/>
          </ac:picMkLst>
        </pc:picChg>
        <pc:picChg chg="add mod">
          <ac:chgData name="Christian Geier02" userId="7794a1c2-2efa-4532-8043-ade594c07bac" providerId="ADAL" clId="{88DBAD30-29F8-4EAE-BDA5-7DF87DD025EE}" dt="2021-12-15T17:20:38.272" v="443" actId="1076"/>
          <ac:picMkLst>
            <pc:docMk/>
            <pc:sldMk cId="2458418844" sldId="303"/>
            <ac:picMk id="19" creationId="{C07C3579-6565-4A6B-A3D4-0DB5C0FA65A8}"/>
          </ac:picMkLst>
        </pc:picChg>
        <pc:picChg chg="add mod">
          <ac:chgData name="Christian Geier02" userId="7794a1c2-2efa-4532-8043-ade594c07bac" providerId="ADAL" clId="{88DBAD30-29F8-4EAE-BDA5-7DF87DD025EE}" dt="2021-12-15T17:26:01.114" v="488" actId="1076"/>
          <ac:picMkLst>
            <pc:docMk/>
            <pc:sldMk cId="2458418844" sldId="303"/>
            <ac:picMk id="21" creationId="{69509227-2E36-4E3F-8B6B-45CCC7DFED40}"/>
          </ac:picMkLst>
        </pc:picChg>
        <pc:picChg chg="add del mod">
          <ac:chgData name="Christian Geier02" userId="7794a1c2-2efa-4532-8043-ade594c07bac" providerId="ADAL" clId="{88DBAD30-29F8-4EAE-BDA5-7DF87DD025EE}" dt="2021-12-15T17:21:29.928" v="445" actId="478"/>
          <ac:picMkLst>
            <pc:docMk/>
            <pc:sldMk cId="2458418844" sldId="303"/>
            <ac:picMk id="23" creationId="{48666613-0C88-4255-B3D9-5622901C9B1D}"/>
          </ac:picMkLst>
        </pc:picChg>
        <pc:picChg chg="add del mod">
          <ac:chgData name="Christian Geier02" userId="7794a1c2-2efa-4532-8043-ade594c07bac" providerId="ADAL" clId="{88DBAD30-29F8-4EAE-BDA5-7DF87DD025EE}" dt="2021-12-15T17:26:53.998" v="491" actId="478"/>
          <ac:picMkLst>
            <pc:docMk/>
            <pc:sldMk cId="2458418844" sldId="303"/>
            <ac:picMk id="25" creationId="{4E23BD83-77F8-4796-BFDB-B517D2CCE4AA}"/>
          </ac:picMkLst>
        </pc:picChg>
        <pc:picChg chg="add mod">
          <ac:chgData name="Christian Geier02" userId="7794a1c2-2efa-4532-8043-ade594c07bac" providerId="ADAL" clId="{88DBAD30-29F8-4EAE-BDA5-7DF87DD025EE}" dt="2021-12-15T17:23:54.266" v="462" actId="1076"/>
          <ac:picMkLst>
            <pc:docMk/>
            <pc:sldMk cId="2458418844" sldId="303"/>
            <ac:picMk id="27" creationId="{DCF16071-A28C-4027-A06E-5070CF09A9AD}"/>
          </ac:picMkLst>
        </pc:picChg>
        <pc:picChg chg="add mod">
          <ac:chgData name="Christian Geier02" userId="7794a1c2-2efa-4532-8043-ade594c07bac" providerId="ADAL" clId="{88DBAD30-29F8-4EAE-BDA5-7DF87DD025EE}" dt="2021-12-15T17:27:13.740" v="498" actId="1076"/>
          <ac:picMkLst>
            <pc:docMk/>
            <pc:sldMk cId="2458418844" sldId="303"/>
            <ac:picMk id="34" creationId="{E99C50C6-2F07-4C36-9FA6-29FC37FB9423}"/>
          </ac:picMkLst>
        </pc:picChg>
      </pc:sldChg>
      <pc:sldChg chg="addSp delSp modSp add mod modNotesTx">
        <pc:chgData name="Christian Geier02" userId="7794a1c2-2efa-4532-8043-ade594c07bac" providerId="ADAL" clId="{88DBAD30-29F8-4EAE-BDA5-7DF87DD025EE}" dt="2021-12-15T22:22:16.662" v="619" actId="1076"/>
        <pc:sldMkLst>
          <pc:docMk/>
          <pc:sldMk cId="900630223" sldId="307"/>
        </pc:sldMkLst>
        <pc:spChg chg="add mod ord">
          <ac:chgData name="Christian Geier02" userId="7794a1c2-2efa-4532-8043-ade594c07bac" providerId="ADAL" clId="{88DBAD30-29F8-4EAE-BDA5-7DF87DD025EE}" dt="2021-12-15T22:21:53.899" v="610" actId="1038"/>
          <ac:spMkLst>
            <pc:docMk/>
            <pc:sldMk cId="900630223" sldId="307"/>
            <ac:spMk id="3" creationId="{C8610785-897D-46F8-8A40-8579F2F54D95}"/>
          </ac:spMkLst>
        </pc:spChg>
        <pc:spChg chg="add del mod">
          <ac:chgData name="Christian Geier02" userId="7794a1c2-2efa-4532-8043-ade594c07bac" providerId="ADAL" clId="{88DBAD30-29F8-4EAE-BDA5-7DF87DD025EE}" dt="2021-12-15T22:02:59.164" v="547"/>
          <ac:spMkLst>
            <pc:docMk/>
            <pc:sldMk cId="900630223" sldId="307"/>
            <ac:spMk id="7" creationId="{0F9E49C7-ADD2-466B-BCDF-FA5517BF91B7}"/>
          </ac:spMkLst>
        </pc:spChg>
        <pc:spChg chg="add del mod">
          <ac:chgData name="Christian Geier02" userId="7794a1c2-2efa-4532-8043-ade594c07bac" providerId="ADAL" clId="{88DBAD30-29F8-4EAE-BDA5-7DF87DD025EE}" dt="2021-12-15T17:42:29.405" v="501"/>
          <ac:spMkLst>
            <pc:docMk/>
            <pc:sldMk cId="900630223" sldId="307"/>
            <ac:spMk id="7" creationId="{1E5232B3-B1C5-4105-B368-A24B311A077B}"/>
          </ac:spMkLst>
        </pc:spChg>
        <pc:spChg chg="add mod">
          <ac:chgData name="Christian Geier02" userId="7794a1c2-2efa-4532-8043-ade594c07bac" providerId="ADAL" clId="{88DBAD30-29F8-4EAE-BDA5-7DF87DD025EE}" dt="2021-12-15T22:22:16.662" v="619" actId="1076"/>
          <ac:spMkLst>
            <pc:docMk/>
            <pc:sldMk cId="900630223" sldId="307"/>
            <ac:spMk id="7" creationId="{B1F5639A-F0F4-40A5-A668-C97E68971C12}"/>
          </ac:spMkLst>
        </pc:spChg>
        <pc:spChg chg="add del mod">
          <ac:chgData name="Christian Geier02" userId="7794a1c2-2efa-4532-8043-ade594c07bac" providerId="ADAL" clId="{88DBAD30-29F8-4EAE-BDA5-7DF87DD025EE}" dt="2021-12-15T22:21:10.122" v="600" actId="478"/>
          <ac:spMkLst>
            <pc:docMk/>
            <pc:sldMk cId="900630223" sldId="307"/>
            <ac:spMk id="11" creationId="{5B015FBB-977D-40E6-9150-058F5F48B5CC}"/>
          </ac:spMkLst>
        </pc:spChg>
        <pc:spChg chg="add del mod">
          <ac:chgData name="Christian Geier02" userId="7794a1c2-2efa-4532-8043-ade594c07bac" providerId="ADAL" clId="{88DBAD30-29F8-4EAE-BDA5-7DF87DD025EE}" dt="2021-12-15T22:03:38.316" v="550"/>
          <ac:spMkLst>
            <pc:docMk/>
            <pc:sldMk cId="900630223" sldId="307"/>
            <ac:spMk id="13" creationId="{945306FC-BE15-43F4-824C-9300F6146F5B}"/>
          </ac:spMkLst>
        </pc:spChg>
        <pc:picChg chg="del">
          <ac:chgData name="Christian Geier02" userId="7794a1c2-2efa-4532-8043-ade594c07bac" providerId="ADAL" clId="{88DBAD30-29F8-4EAE-BDA5-7DF87DD025EE}" dt="2021-12-15T17:29:58.307" v="500" actId="478"/>
          <ac:picMkLst>
            <pc:docMk/>
            <pc:sldMk cId="900630223" sldId="307"/>
            <ac:picMk id="8" creationId="{7D4ADE09-5C1B-432F-A4F4-1C98F0DE7D06}"/>
          </ac:picMkLst>
        </pc:picChg>
        <pc:picChg chg="add del mod">
          <ac:chgData name="Christian Geier02" userId="7794a1c2-2efa-4532-8043-ade594c07bac" providerId="ADAL" clId="{88DBAD30-29F8-4EAE-BDA5-7DF87DD025EE}" dt="2021-12-15T22:03:09.003" v="549" actId="478"/>
          <ac:picMkLst>
            <pc:docMk/>
            <pc:sldMk cId="900630223" sldId="307"/>
            <ac:picMk id="9" creationId="{928507FF-0D7F-4B8B-A6EB-8B4A1AA493E8}"/>
          </ac:picMkLst>
        </pc:picChg>
        <pc:picChg chg="add del mod">
          <ac:chgData name="Christian Geier02" userId="7794a1c2-2efa-4532-8043-ade594c07bac" providerId="ADAL" clId="{88DBAD30-29F8-4EAE-BDA5-7DF87DD025EE}" dt="2021-12-15T22:02:55.175" v="546" actId="478"/>
          <ac:picMkLst>
            <pc:docMk/>
            <pc:sldMk cId="900630223" sldId="307"/>
            <ac:picMk id="10" creationId="{24BD03D8-28D6-4798-AE81-38C5A168A4F1}"/>
          </ac:picMkLst>
        </pc:picChg>
        <pc:picChg chg="add mod">
          <ac:chgData name="Christian Geier02" userId="7794a1c2-2efa-4532-8043-ade594c07bac" providerId="ADAL" clId="{88DBAD30-29F8-4EAE-BDA5-7DF87DD025EE}" dt="2021-12-15T22:21:29.864" v="603" actId="1076"/>
          <ac:picMkLst>
            <pc:docMk/>
            <pc:sldMk cId="900630223" sldId="307"/>
            <ac:picMk id="15" creationId="{F52212D6-6548-4BE4-8567-E7700E7C3B59}"/>
          </ac:picMkLst>
        </pc:picChg>
      </pc:sldChg>
      <pc:sldChg chg="add del">
        <pc:chgData name="Christian Geier02" userId="7794a1c2-2efa-4532-8043-ade594c07bac" providerId="ADAL" clId="{88DBAD30-29F8-4EAE-BDA5-7DF87DD025EE}" dt="2021-12-15T17:44:24.277" v="516" actId="47"/>
        <pc:sldMkLst>
          <pc:docMk/>
          <pc:sldMk cId="10869105" sldId="308"/>
        </pc:sldMkLst>
      </pc:sldChg>
      <pc:sldChg chg="addSp delSp modSp add mod ord">
        <pc:chgData name="Christian Geier02" userId="7794a1c2-2efa-4532-8043-ade594c07bac" providerId="ADAL" clId="{88DBAD30-29F8-4EAE-BDA5-7DF87DD025EE}" dt="2021-12-15T17:46:46.407" v="545" actId="14100"/>
        <pc:sldMkLst>
          <pc:docMk/>
          <pc:sldMk cId="1800852920" sldId="308"/>
        </pc:sldMkLst>
        <pc:spChg chg="mod">
          <ac:chgData name="Christian Geier02" userId="7794a1c2-2efa-4532-8043-ade594c07bac" providerId="ADAL" clId="{88DBAD30-29F8-4EAE-BDA5-7DF87DD025EE}" dt="2021-12-15T17:44:53.475" v="533" actId="20577"/>
          <ac:spMkLst>
            <pc:docMk/>
            <pc:sldMk cId="1800852920" sldId="308"/>
            <ac:spMk id="2" creationId="{0DA59BBE-8EA2-4CEA-B35C-12FB12EAD76D}"/>
          </ac:spMkLst>
        </pc:spChg>
        <pc:spChg chg="add del mod">
          <ac:chgData name="Christian Geier02" userId="7794a1c2-2efa-4532-8043-ade594c07bac" providerId="ADAL" clId="{88DBAD30-29F8-4EAE-BDA5-7DF87DD025EE}" dt="2021-12-15T17:46:20.551" v="537"/>
          <ac:spMkLst>
            <pc:docMk/>
            <pc:sldMk cId="1800852920" sldId="308"/>
            <ac:spMk id="4" creationId="{1D790D45-B5CA-46B8-9762-E10ECA14ADB9}"/>
          </ac:spMkLst>
        </pc:spChg>
        <pc:picChg chg="add mod">
          <ac:chgData name="Christian Geier02" userId="7794a1c2-2efa-4532-8043-ade594c07bac" providerId="ADAL" clId="{88DBAD30-29F8-4EAE-BDA5-7DF87DD025EE}" dt="2021-12-15T17:46:46.407" v="545" actId="14100"/>
          <ac:picMkLst>
            <pc:docMk/>
            <pc:sldMk cId="1800852920" sldId="308"/>
            <ac:picMk id="6" creationId="{C2F603F5-F37F-47F7-B972-40DEBCB1CCF6}"/>
          </ac:picMkLst>
        </pc:picChg>
        <pc:picChg chg="del">
          <ac:chgData name="Christian Geier02" userId="7794a1c2-2efa-4532-8043-ade594c07bac" providerId="ADAL" clId="{88DBAD30-29F8-4EAE-BDA5-7DF87DD025EE}" dt="2021-12-15T17:45:27.121" v="536" actId="478"/>
          <ac:picMkLst>
            <pc:docMk/>
            <pc:sldMk cId="1800852920" sldId="308"/>
            <ac:picMk id="8" creationId="{E9B505EB-562F-4442-AE7C-2489F354EFC9}"/>
          </ac:picMkLst>
        </pc:picChg>
      </pc:sldChg>
    </pc:docChg>
  </pc:docChgLst>
  <pc:docChgLst>
    <pc:chgData name="paul schweng" userId="47f7b619-e0a6-48cd-ba46-2760fb7686d9" providerId="ADAL" clId="{66CADEEF-7DDF-42EF-B893-EDD7ABE0F27B}"/>
    <pc:docChg chg="undo redo custSel addSld delSld modSld modSection">
      <pc:chgData name="paul schweng" userId="47f7b619-e0a6-48cd-ba46-2760fb7686d9" providerId="ADAL" clId="{66CADEEF-7DDF-42EF-B893-EDD7ABE0F27B}" dt="2021-12-15T21:12:01.531" v="420" actId="20577"/>
      <pc:docMkLst>
        <pc:docMk/>
      </pc:docMkLst>
      <pc:sldChg chg="modSp mod">
        <pc:chgData name="paul schweng" userId="47f7b619-e0a6-48cd-ba46-2760fb7686d9" providerId="ADAL" clId="{66CADEEF-7DDF-42EF-B893-EDD7ABE0F27B}" dt="2021-12-09T08:37:36.474" v="4" actId="20577"/>
        <pc:sldMkLst>
          <pc:docMk/>
          <pc:sldMk cId="4212917468" sldId="260"/>
        </pc:sldMkLst>
        <pc:graphicFrameChg chg="modGraphic">
          <ac:chgData name="paul schweng" userId="47f7b619-e0a6-48cd-ba46-2760fb7686d9" providerId="ADAL" clId="{66CADEEF-7DDF-42EF-B893-EDD7ABE0F27B}" dt="2021-12-09T08:37:36.474" v="4" actId="20577"/>
          <ac:graphicFrameMkLst>
            <pc:docMk/>
            <pc:sldMk cId="4212917468" sldId="260"/>
            <ac:graphicFrameMk id="4" creationId="{403CD5FD-27C3-4342-BE41-F411CB8D6931}"/>
          </ac:graphicFrameMkLst>
        </pc:graphicFrameChg>
      </pc:sldChg>
      <pc:sldChg chg="addSp delSp modSp mod">
        <pc:chgData name="paul schweng" userId="47f7b619-e0a6-48cd-ba46-2760fb7686d9" providerId="ADAL" clId="{66CADEEF-7DDF-42EF-B893-EDD7ABE0F27B}" dt="2021-12-09T09:16:36.216" v="116" actId="1076"/>
        <pc:sldMkLst>
          <pc:docMk/>
          <pc:sldMk cId="1938843296" sldId="285"/>
        </pc:sldMkLst>
        <pc:spChg chg="del">
          <ac:chgData name="paul schweng" userId="47f7b619-e0a6-48cd-ba46-2760fb7686d9" providerId="ADAL" clId="{66CADEEF-7DDF-42EF-B893-EDD7ABE0F27B}" dt="2021-12-09T09:13:48.199" v="5"/>
          <ac:spMkLst>
            <pc:docMk/>
            <pc:sldMk cId="1938843296" sldId="285"/>
            <ac:spMk id="4" creationId="{1D14FBAA-2782-413D-B02D-B56D024FE8ED}"/>
          </ac:spMkLst>
        </pc:spChg>
        <pc:spChg chg="mod">
          <ac:chgData name="paul schweng" userId="47f7b619-e0a6-48cd-ba46-2760fb7686d9" providerId="ADAL" clId="{66CADEEF-7DDF-42EF-B893-EDD7ABE0F27B}" dt="2021-12-09T09:16:36.216" v="116" actId="1076"/>
          <ac:spMkLst>
            <pc:docMk/>
            <pc:sldMk cId="1938843296" sldId="285"/>
            <ac:spMk id="31" creationId="{41645704-3A6A-4BBA-8175-321CF0BA0F93}"/>
          </ac:spMkLst>
        </pc:spChg>
        <pc:picChg chg="del">
          <ac:chgData name="paul schweng" userId="47f7b619-e0a6-48cd-ba46-2760fb7686d9" providerId="ADAL" clId="{66CADEEF-7DDF-42EF-B893-EDD7ABE0F27B}" dt="2021-12-09T09:14:23.809" v="12" actId="478"/>
          <ac:picMkLst>
            <pc:docMk/>
            <pc:sldMk cId="1938843296" sldId="285"/>
            <ac:picMk id="3" creationId="{1155A951-2E89-4284-A913-D182A0C0C850}"/>
          </ac:picMkLst>
        </pc:picChg>
        <pc:picChg chg="add mod">
          <ac:chgData name="paul schweng" userId="47f7b619-e0a6-48cd-ba46-2760fb7686d9" providerId="ADAL" clId="{66CADEEF-7DDF-42EF-B893-EDD7ABE0F27B}" dt="2021-12-09T09:13:50.994" v="6" actId="27614"/>
          <ac:picMkLst>
            <pc:docMk/>
            <pc:sldMk cId="1938843296" sldId="285"/>
            <ac:picMk id="7" creationId="{A7A5B12C-C20B-4F26-BE28-794FFEC3695A}"/>
          </ac:picMkLst>
        </pc:picChg>
        <pc:picChg chg="add del mod">
          <ac:chgData name="paul schweng" userId="47f7b619-e0a6-48cd-ba46-2760fb7686d9" providerId="ADAL" clId="{66CADEEF-7DDF-42EF-B893-EDD7ABE0F27B}" dt="2021-12-09T09:14:00.419" v="11" actId="478"/>
          <ac:picMkLst>
            <pc:docMk/>
            <pc:sldMk cId="1938843296" sldId="285"/>
            <ac:picMk id="10" creationId="{3B26EA88-CE47-4FCD-86D0-0F97102ACDDE}"/>
          </ac:picMkLst>
        </pc:picChg>
        <pc:picChg chg="add del mod">
          <ac:chgData name="paul schweng" userId="47f7b619-e0a6-48cd-ba46-2760fb7686d9" providerId="ADAL" clId="{66CADEEF-7DDF-42EF-B893-EDD7ABE0F27B}" dt="2021-12-09T09:14:38.785" v="16" actId="478"/>
          <ac:picMkLst>
            <pc:docMk/>
            <pc:sldMk cId="1938843296" sldId="285"/>
            <ac:picMk id="12" creationId="{DA174192-D933-425A-90AB-F49289B3271D}"/>
          </ac:picMkLst>
        </pc:picChg>
        <pc:picChg chg="mod">
          <ac:chgData name="paul schweng" userId="47f7b619-e0a6-48cd-ba46-2760fb7686d9" providerId="ADAL" clId="{66CADEEF-7DDF-42EF-B893-EDD7ABE0F27B}" dt="2021-12-09T09:14:44.634" v="17" actId="14826"/>
          <ac:picMkLst>
            <pc:docMk/>
            <pc:sldMk cId="1938843296" sldId="285"/>
            <ac:picMk id="57" creationId="{D1E913C6-6F9A-4BFE-ABDE-52ADAB4FCB00}"/>
          </ac:picMkLst>
        </pc:picChg>
      </pc:sldChg>
      <pc:sldChg chg="addSp delSp modSp add del mod">
        <pc:chgData name="paul schweng" userId="47f7b619-e0a6-48cd-ba46-2760fb7686d9" providerId="ADAL" clId="{66CADEEF-7DDF-42EF-B893-EDD7ABE0F27B}" dt="2021-12-15T21:11:02.278" v="407" actId="47"/>
        <pc:sldMkLst>
          <pc:docMk/>
          <pc:sldMk cId="1570094946" sldId="304"/>
        </pc:sldMkLst>
        <pc:spChg chg="mod">
          <ac:chgData name="paul schweng" userId="47f7b619-e0a6-48cd-ba46-2760fb7686d9" providerId="ADAL" clId="{66CADEEF-7DDF-42EF-B893-EDD7ABE0F27B}" dt="2021-12-15T17:04:29.669" v="176" actId="20577"/>
          <ac:spMkLst>
            <pc:docMk/>
            <pc:sldMk cId="1570094946" sldId="304"/>
            <ac:spMk id="2" creationId="{5633AE21-3EF3-4BDB-B6CB-5C82CEB69809}"/>
          </ac:spMkLst>
        </pc:spChg>
        <pc:spChg chg="add del mod">
          <ac:chgData name="paul schweng" userId="47f7b619-e0a6-48cd-ba46-2760fb7686d9" providerId="ADAL" clId="{66CADEEF-7DDF-42EF-B893-EDD7ABE0F27B}" dt="2021-12-15T16:31:12.317" v="155" actId="478"/>
          <ac:spMkLst>
            <pc:docMk/>
            <pc:sldMk cId="1570094946" sldId="304"/>
            <ac:spMk id="7" creationId="{6FFE0BD2-C98D-43E7-949D-AB84135D529C}"/>
          </ac:spMkLst>
        </pc:spChg>
        <pc:spChg chg="del">
          <ac:chgData name="paul schweng" userId="47f7b619-e0a6-48cd-ba46-2760fb7686d9" providerId="ADAL" clId="{66CADEEF-7DDF-42EF-B893-EDD7ABE0F27B}" dt="2021-12-15T16:14:07.172" v="121" actId="478"/>
          <ac:spMkLst>
            <pc:docMk/>
            <pc:sldMk cId="1570094946" sldId="304"/>
            <ac:spMk id="13" creationId="{02DDAE79-44EF-4D24-95B0-FA1A5FA00A2D}"/>
          </ac:spMkLst>
        </pc:spChg>
        <pc:spChg chg="del mod">
          <ac:chgData name="paul schweng" userId="47f7b619-e0a6-48cd-ba46-2760fb7686d9" providerId="ADAL" clId="{66CADEEF-7DDF-42EF-B893-EDD7ABE0F27B}" dt="2021-12-15T16:14:05.524" v="120" actId="478"/>
          <ac:spMkLst>
            <pc:docMk/>
            <pc:sldMk cId="1570094946" sldId="304"/>
            <ac:spMk id="14" creationId="{9E3E519E-3B5E-4ABA-8F4C-622C0D02066D}"/>
          </ac:spMkLst>
        </pc:spChg>
        <pc:picChg chg="add del mod">
          <ac:chgData name="paul schweng" userId="47f7b619-e0a6-48cd-ba46-2760fb7686d9" providerId="ADAL" clId="{66CADEEF-7DDF-42EF-B893-EDD7ABE0F27B}" dt="2021-12-15T20:27:22.099" v="308" actId="478"/>
          <ac:picMkLst>
            <pc:docMk/>
            <pc:sldMk cId="1570094946" sldId="304"/>
            <ac:picMk id="9" creationId="{21AA30C0-7D52-4D28-B9BE-C724E847540B}"/>
          </ac:picMkLst>
        </pc:picChg>
        <pc:picChg chg="del">
          <ac:chgData name="paul schweng" userId="47f7b619-e0a6-48cd-ba46-2760fb7686d9" providerId="ADAL" clId="{66CADEEF-7DDF-42EF-B893-EDD7ABE0F27B}" dt="2021-12-15T16:14:00.972" v="118" actId="478"/>
          <ac:picMkLst>
            <pc:docMk/>
            <pc:sldMk cId="1570094946" sldId="304"/>
            <ac:picMk id="10" creationId="{F02A4B73-DF5A-4933-95CE-8224E9FFEE41}"/>
          </ac:picMkLst>
        </pc:picChg>
        <pc:picChg chg="del">
          <ac:chgData name="paul schweng" userId="47f7b619-e0a6-48cd-ba46-2760fb7686d9" providerId="ADAL" clId="{66CADEEF-7DDF-42EF-B893-EDD7ABE0F27B}" dt="2021-12-15T16:14:09.703" v="122" actId="478"/>
          <ac:picMkLst>
            <pc:docMk/>
            <pc:sldMk cId="1570094946" sldId="304"/>
            <ac:picMk id="12" creationId="{428CB545-006E-4A0C-92AF-4162B5E9A033}"/>
          </ac:picMkLst>
        </pc:picChg>
        <pc:picChg chg="add del mod">
          <ac:chgData name="paul schweng" userId="47f7b619-e0a6-48cd-ba46-2760fb7686d9" providerId="ADAL" clId="{66CADEEF-7DDF-42EF-B893-EDD7ABE0F27B}" dt="2021-12-15T21:03:12.739" v="347" actId="478"/>
          <ac:picMkLst>
            <pc:docMk/>
            <pc:sldMk cId="1570094946" sldId="304"/>
            <ac:picMk id="15" creationId="{ECD7A076-8FF1-42B3-82AA-10B7F433A7AF}"/>
          </ac:picMkLst>
        </pc:picChg>
        <pc:picChg chg="add del mod">
          <ac:chgData name="paul schweng" userId="47f7b619-e0a6-48cd-ba46-2760fb7686d9" providerId="ADAL" clId="{66CADEEF-7DDF-42EF-B893-EDD7ABE0F27B}" dt="2021-12-15T21:04:41.559" v="366" actId="21"/>
          <ac:picMkLst>
            <pc:docMk/>
            <pc:sldMk cId="1570094946" sldId="304"/>
            <ac:picMk id="17" creationId="{2A6C75AB-85D1-43CF-8B89-D7F43F3143BE}"/>
          </ac:picMkLst>
        </pc:picChg>
        <pc:picChg chg="add mod">
          <ac:chgData name="paul schweng" userId="47f7b619-e0a6-48cd-ba46-2760fb7686d9" providerId="ADAL" clId="{66CADEEF-7DDF-42EF-B893-EDD7ABE0F27B}" dt="2021-12-15T21:05:03.150" v="370" actId="14100"/>
          <ac:picMkLst>
            <pc:docMk/>
            <pc:sldMk cId="1570094946" sldId="304"/>
            <ac:picMk id="19" creationId="{E3938EA1-D3B8-45D4-A052-F3F683304087}"/>
          </ac:picMkLst>
        </pc:picChg>
        <pc:picChg chg="add del mod">
          <ac:chgData name="paul schweng" userId="47f7b619-e0a6-48cd-ba46-2760fb7686d9" providerId="ADAL" clId="{66CADEEF-7DDF-42EF-B893-EDD7ABE0F27B}" dt="2021-12-15T21:05:41.861" v="376" actId="21"/>
          <ac:picMkLst>
            <pc:docMk/>
            <pc:sldMk cId="1570094946" sldId="304"/>
            <ac:picMk id="20" creationId="{BAF90CA9-609B-4E66-886D-05C620210772}"/>
          </ac:picMkLst>
        </pc:picChg>
      </pc:sldChg>
      <pc:sldChg chg="addSp delSp modSp add del mod">
        <pc:chgData name="paul schweng" userId="47f7b619-e0a6-48cd-ba46-2760fb7686d9" providerId="ADAL" clId="{66CADEEF-7DDF-42EF-B893-EDD7ABE0F27B}" dt="2021-12-15T20:44:30.534" v="341" actId="47"/>
        <pc:sldMkLst>
          <pc:docMk/>
          <pc:sldMk cId="2730527590" sldId="305"/>
        </pc:sldMkLst>
        <pc:spChg chg="mod">
          <ac:chgData name="paul schweng" userId="47f7b619-e0a6-48cd-ba46-2760fb7686d9" providerId="ADAL" clId="{66CADEEF-7DDF-42EF-B893-EDD7ABE0F27B}" dt="2021-12-15T17:15:41.485" v="207" actId="313"/>
          <ac:spMkLst>
            <pc:docMk/>
            <pc:sldMk cId="2730527590" sldId="305"/>
            <ac:spMk id="2" creationId="{5633AE21-3EF3-4BDB-B6CB-5C82CEB69809}"/>
          </ac:spMkLst>
        </pc:spChg>
        <pc:picChg chg="add del mod">
          <ac:chgData name="paul schweng" userId="47f7b619-e0a6-48cd-ba46-2760fb7686d9" providerId="ADAL" clId="{66CADEEF-7DDF-42EF-B893-EDD7ABE0F27B}" dt="2021-12-15T17:05:25.827" v="197" actId="478"/>
          <ac:picMkLst>
            <pc:docMk/>
            <pc:sldMk cId="2730527590" sldId="305"/>
            <ac:picMk id="7" creationId="{C17D6FA8-5BC2-497A-B29B-C6683EC86DD7}"/>
          </ac:picMkLst>
        </pc:picChg>
        <pc:picChg chg="del">
          <ac:chgData name="paul schweng" userId="47f7b619-e0a6-48cd-ba46-2760fb7686d9" providerId="ADAL" clId="{66CADEEF-7DDF-42EF-B893-EDD7ABE0F27B}" dt="2021-12-15T17:04:59.309" v="193" actId="478"/>
          <ac:picMkLst>
            <pc:docMk/>
            <pc:sldMk cId="2730527590" sldId="305"/>
            <ac:picMk id="9" creationId="{21AA30C0-7D52-4D28-B9BE-C724E847540B}"/>
          </ac:picMkLst>
        </pc:picChg>
        <pc:picChg chg="add del mod">
          <ac:chgData name="paul schweng" userId="47f7b619-e0a6-48cd-ba46-2760fb7686d9" providerId="ADAL" clId="{66CADEEF-7DDF-42EF-B893-EDD7ABE0F27B}" dt="2021-12-15T20:40:54.171" v="324" actId="478"/>
          <ac:picMkLst>
            <pc:docMk/>
            <pc:sldMk cId="2730527590" sldId="305"/>
            <ac:picMk id="10" creationId="{C04768EA-21F3-43C4-BA16-D8042264C362}"/>
          </ac:picMkLst>
        </pc:picChg>
        <pc:picChg chg="add del mod">
          <ac:chgData name="paul schweng" userId="47f7b619-e0a6-48cd-ba46-2760fb7686d9" providerId="ADAL" clId="{66CADEEF-7DDF-42EF-B893-EDD7ABE0F27B}" dt="2021-12-15T20:41:47.074" v="327" actId="478"/>
          <ac:picMkLst>
            <pc:docMk/>
            <pc:sldMk cId="2730527590" sldId="305"/>
            <ac:picMk id="12" creationId="{50A05A29-7FAA-4927-8EE5-61EF19D03A1E}"/>
          </ac:picMkLst>
        </pc:picChg>
        <pc:picChg chg="add mod">
          <ac:chgData name="paul schweng" userId="47f7b619-e0a6-48cd-ba46-2760fb7686d9" providerId="ADAL" clId="{66CADEEF-7DDF-42EF-B893-EDD7ABE0F27B}" dt="2021-12-15T20:43:31.936" v="334" actId="14100"/>
          <ac:picMkLst>
            <pc:docMk/>
            <pc:sldMk cId="2730527590" sldId="305"/>
            <ac:picMk id="14" creationId="{72C53D23-C977-43DB-8BB5-B1D12770D86E}"/>
          </ac:picMkLst>
        </pc:picChg>
      </pc:sldChg>
      <pc:sldChg chg="addSp delSp modSp add mod">
        <pc:chgData name="paul schweng" userId="47f7b619-e0a6-48cd-ba46-2760fb7686d9" providerId="ADAL" clId="{66CADEEF-7DDF-42EF-B893-EDD7ABE0F27B}" dt="2021-12-15T17:19:41.936" v="306" actId="1076"/>
        <pc:sldMkLst>
          <pc:docMk/>
          <pc:sldMk cId="2328537067" sldId="306"/>
        </pc:sldMkLst>
        <pc:spChg chg="mod">
          <ac:chgData name="paul schweng" userId="47f7b619-e0a6-48cd-ba46-2760fb7686d9" providerId="ADAL" clId="{66CADEEF-7DDF-42EF-B893-EDD7ABE0F27B}" dt="2021-12-15T17:17:53.229" v="300" actId="20577"/>
          <ac:spMkLst>
            <pc:docMk/>
            <pc:sldMk cId="2328537067" sldId="306"/>
            <ac:spMk id="2" creationId="{5633AE21-3EF3-4BDB-B6CB-5C82CEB69809}"/>
          </ac:spMkLst>
        </pc:spChg>
        <pc:picChg chg="add del mod">
          <ac:chgData name="paul schweng" userId="47f7b619-e0a6-48cd-ba46-2760fb7686d9" providerId="ADAL" clId="{66CADEEF-7DDF-42EF-B893-EDD7ABE0F27B}" dt="2021-12-15T17:19:02.372" v="301" actId="478"/>
          <ac:picMkLst>
            <pc:docMk/>
            <pc:sldMk cId="2328537067" sldId="306"/>
            <ac:picMk id="7" creationId="{6B30210D-A846-4798-8CCC-B833BC9399C9}"/>
          </ac:picMkLst>
        </pc:picChg>
        <pc:picChg chg="mod">
          <ac:chgData name="paul schweng" userId="47f7b619-e0a6-48cd-ba46-2760fb7686d9" providerId="ADAL" clId="{66CADEEF-7DDF-42EF-B893-EDD7ABE0F27B}" dt="2021-12-15T17:19:41.936" v="306" actId="1076"/>
          <ac:picMkLst>
            <pc:docMk/>
            <pc:sldMk cId="2328537067" sldId="306"/>
            <ac:picMk id="9" creationId="{17055267-1F0A-4308-9123-36F0CE413368}"/>
          </ac:picMkLst>
        </pc:picChg>
        <pc:picChg chg="del">
          <ac:chgData name="paul schweng" userId="47f7b619-e0a6-48cd-ba46-2760fb7686d9" providerId="ADAL" clId="{66CADEEF-7DDF-42EF-B893-EDD7ABE0F27B}" dt="2021-12-15T17:17:06.852" v="210" actId="478"/>
          <ac:picMkLst>
            <pc:docMk/>
            <pc:sldMk cId="2328537067" sldId="306"/>
            <ac:picMk id="10" creationId="{C04768EA-21F3-43C4-BA16-D8042264C362}"/>
          </ac:picMkLst>
        </pc:picChg>
      </pc:sldChg>
      <pc:sldChg chg="addSp delSp modSp add mod">
        <pc:chgData name="paul schweng" userId="47f7b619-e0a6-48cd-ba46-2760fb7686d9" providerId="ADAL" clId="{66CADEEF-7DDF-42EF-B893-EDD7ABE0F27B}" dt="2021-12-15T21:12:01.531" v="420" actId="20577"/>
        <pc:sldMkLst>
          <pc:docMk/>
          <pc:sldMk cId="1381359655" sldId="313"/>
        </pc:sldMkLst>
        <pc:spChg chg="mod">
          <ac:chgData name="paul schweng" userId="47f7b619-e0a6-48cd-ba46-2760fb7686d9" providerId="ADAL" clId="{66CADEEF-7DDF-42EF-B893-EDD7ABE0F27B}" dt="2021-12-15T21:12:01.531" v="420" actId="20577"/>
          <ac:spMkLst>
            <pc:docMk/>
            <pc:sldMk cId="1381359655" sldId="313"/>
            <ac:spMk id="2" creationId="{5633AE21-3EF3-4BDB-B6CB-5C82CEB69809}"/>
          </ac:spMkLst>
        </pc:spChg>
        <pc:picChg chg="add del mod">
          <ac:chgData name="paul schweng" userId="47f7b619-e0a6-48cd-ba46-2760fb7686d9" providerId="ADAL" clId="{66CADEEF-7DDF-42EF-B893-EDD7ABE0F27B}" dt="2021-12-15T21:05:45.898" v="377" actId="478"/>
          <ac:picMkLst>
            <pc:docMk/>
            <pc:sldMk cId="1381359655" sldId="313"/>
            <ac:picMk id="7" creationId="{D7A2EC8A-59B2-4962-8F05-86E9B372AF2C}"/>
          </ac:picMkLst>
        </pc:picChg>
        <pc:picChg chg="add del mod">
          <ac:chgData name="paul schweng" userId="47f7b619-e0a6-48cd-ba46-2760fb7686d9" providerId="ADAL" clId="{66CADEEF-7DDF-42EF-B893-EDD7ABE0F27B}" dt="2021-12-15T21:10:51.602" v="405" actId="478"/>
          <ac:picMkLst>
            <pc:docMk/>
            <pc:sldMk cId="1381359655" sldId="313"/>
            <ac:picMk id="8" creationId="{DD3EC7FA-5D75-4BBB-B98D-8A810AAF3C8D}"/>
          </ac:picMkLst>
        </pc:picChg>
        <pc:picChg chg="add del mod">
          <ac:chgData name="paul schweng" userId="47f7b619-e0a6-48cd-ba46-2760fb7686d9" providerId="ADAL" clId="{66CADEEF-7DDF-42EF-B893-EDD7ABE0F27B}" dt="2021-12-15T21:10:50.874" v="404" actId="478"/>
          <ac:picMkLst>
            <pc:docMk/>
            <pc:sldMk cId="1381359655" sldId="313"/>
            <ac:picMk id="10" creationId="{48F26B73-80C0-4FFB-8A06-766EDB602A6B}"/>
          </ac:picMkLst>
        </pc:picChg>
        <pc:picChg chg="add mod">
          <ac:chgData name="paul schweng" userId="47f7b619-e0a6-48cd-ba46-2760fb7686d9" providerId="ADAL" clId="{66CADEEF-7DDF-42EF-B893-EDD7ABE0F27B}" dt="2021-12-15T21:11:36.874" v="419" actId="1035"/>
          <ac:picMkLst>
            <pc:docMk/>
            <pc:sldMk cId="1381359655" sldId="313"/>
            <ac:picMk id="11" creationId="{2EF37AFE-B222-4603-B79C-CA86585D458F}"/>
          </ac:picMkLst>
        </pc:picChg>
      </pc:sldChg>
      <pc:sldChg chg="addSp delSp modSp add mod">
        <pc:chgData name="paul schweng" userId="47f7b619-e0a6-48cd-ba46-2760fb7686d9" providerId="ADAL" clId="{66CADEEF-7DDF-42EF-B893-EDD7ABE0F27B}" dt="2021-12-15T21:10:32.666" v="401" actId="1036"/>
        <pc:sldMkLst>
          <pc:docMk/>
          <pc:sldMk cId="4012696124" sldId="314"/>
        </pc:sldMkLst>
        <pc:picChg chg="add del mod">
          <ac:chgData name="paul schweng" userId="47f7b619-e0a6-48cd-ba46-2760fb7686d9" providerId="ADAL" clId="{66CADEEF-7DDF-42EF-B893-EDD7ABE0F27B}" dt="2021-12-15T20:44:13.298" v="340" actId="478"/>
          <ac:picMkLst>
            <pc:docMk/>
            <pc:sldMk cId="4012696124" sldId="314"/>
            <ac:picMk id="7" creationId="{95CF9ACA-1490-45C2-8B19-73F2213D6D60}"/>
          </ac:picMkLst>
        </pc:picChg>
        <pc:picChg chg="add del mod">
          <ac:chgData name="paul schweng" userId="47f7b619-e0a6-48cd-ba46-2760fb7686d9" providerId="ADAL" clId="{66CADEEF-7DDF-42EF-B893-EDD7ABE0F27B}" dt="2021-12-15T21:09:39.722" v="382" actId="478"/>
          <ac:picMkLst>
            <pc:docMk/>
            <pc:sldMk cId="4012696124" sldId="314"/>
            <ac:picMk id="8" creationId="{033C7E6D-AEB1-43B5-B82E-58F3A0F02D8C}"/>
          </ac:picMkLst>
        </pc:picChg>
        <pc:picChg chg="add mod">
          <ac:chgData name="paul schweng" userId="47f7b619-e0a6-48cd-ba46-2760fb7686d9" providerId="ADAL" clId="{66CADEEF-7DDF-42EF-B893-EDD7ABE0F27B}" dt="2021-12-15T21:10:32.666" v="401" actId="1036"/>
          <ac:picMkLst>
            <pc:docMk/>
            <pc:sldMk cId="4012696124" sldId="314"/>
            <ac:picMk id="11" creationId="{8F4BE554-3CF9-42B0-B745-B4E55088F785}"/>
          </ac:picMkLst>
        </pc:picChg>
      </pc:sldChg>
    </pc:docChg>
  </pc:docChgLst>
  <pc:docChgLst>
    <pc:chgData name="Gastbenutzer" providerId="Windows Live" clId="Web-{DC70596A-C0CB-457B-B341-D745D16DA9FB}"/>
    <pc:docChg chg="addSld delSld modSld sldOrd modSection">
      <pc:chgData name="Gastbenutzer" userId="" providerId="Windows Live" clId="Web-{DC70596A-C0CB-457B-B341-D745D16DA9FB}" dt="2022-06-20T21:30:46.696" v="183" actId="20577"/>
      <pc:docMkLst>
        <pc:docMk/>
      </pc:docMkLst>
      <pc:sldChg chg="modSp">
        <pc:chgData name="Gastbenutzer" userId="" providerId="Windows Live" clId="Web-{DC70596A-C0CB-457B-B341-D745D16DA9FB}" dt="2022-06-20T21:24:48.731" v="168" actId="14100"/>
        <pc:sldMkLst>
          <pc:docMk/>
          <pc:sldMk cId="3105801495" sldId="284"/>
        </pc:sldMkLst>
        <pc:spChg chg="mod">
          <ac:chgData name="Gastbenutzer" userId="" providerId="Windows Live" clId="Web-{DC70596A-C0CB-457B-B341-D745D16DA9FB}" dt="2022-06-20T21:24:48.731" v="168" actId="14100"/>
          <ac:spMkLst>
            <pc:docMk/>
            <pc:sldMk cId="3105801495" sldId="284"/>
            <ac:spMk id="29" creationId="{72142BC0-18E5-42CE-A02F-AC348DDCE465}"/>
          </ac:spMkLst>
        </pc:spChg>
      </pc:sldChg>
      <pc:sldChg chg="addSp delSp modSp">
        <pc:chgData name="Gastbenutzer" userId="" providerId="Windows Live" clId="Web-{DC70596A-C0CB-457B-B341-D745D16DA9FB}" dt="2022-06-20T21:22:50.648" v="144" actId="1076"/>
        <pc:sldMkLst>
          <pc:docMk/>
          <pc:sldMk cId="22772747" sldId="312"/>
        </pc:sldMkLst>
        <pc:spChg chg="mod">
          <ac:chgData name="Gastbenutzer" userId="" providerId="Windows Live" clId="Web-{DC70596A-C0CB-457B-B341-D745D16DA9FB}" dt="2022-06-20T21:20:14.878" v="125" actId="20577"/>
          <ac:spMkLst>
            <pc:docMk/>
            <pc:sldMk cId="22772747" sldId="312"/>
            <ac:spMk id="2" creationId="{CBDEF00C-01F8-4E3D-A292-1FE0D58EF040}"/>
          </ac:spMkLst>
        </pc:spChg>
        <pc:picChg chg="add mod modCrop">
          <ac:chgData name="Gastbenutzer" userId="" providerId="Windows Live" clId="Web-{DC70596A-C0CB-457B-B341-D745D16DA9FB}" dt="2022-06-20T21:21:48.662" v="135"/>
          <ac:picMkLst>
            <pc:docMk/>
            <pc:sldMk cId="22772747" sldId="312"/>
            <ac:picMk id="7" creationId="{FE42B725-E760-10AC-8AE8-FB019EBFDDB9}"/>
          </ac:picMkLst>
        </pc:picChg>
        <pc:picChg chg="del">
          <ac:chgData name="Gastbenutzer" userId="" providerId="Windows Live" clId="Web-{DC70596A-C0CB-457B-B341-D745D16DA9FB}" dt="2022-06-20T21:12:16.643" v="65"/>
          <ac:picMkLst>
            <pc:docMk/>
            <pc:sldMk cId="22772747" sldId="312"/>
            <ac:picMk id="8" creationId="{CE65FFE4-7694-4EE8-BBA4-F5EF157E3B8E}"/>
          </ac:picMkLst>
        </pc:picChg>
        <pc:picChg chg="del">
          <ac:chgData name="Gastbenutzer" userId="" providerId="Windows Live" clId="Web-{DC70596A-C0CB-457B-B341-D745D16DA9FB}" dt="2022-06-20T21:20:48.519" v="127"/>
          <ac:picMkLst>
            <pc:docMk/>
            <pc:sldMk cId="22772747" sldId="312"/>
            <ac:picMk id="9" creationId="{DAEB0389-46BB-4476-AFDB-AE559BD54FE6}"/>
          </ac:picMkLst>
        </pc:picChg>
        <pc:picChg chg="add mod">
          <ac:chgData name="Gastbenutzer" userId="" providerId="Windows Live" clId="Web-{DC70596A-C0CB-457B-B341-D745D16DA9FB}" dt="2022-06-20T21:22:50.648" v="144" actId="1076"/>
          <ac:picMkLst>
            <pc:docMk/>
            <pc:sldMk cId="22772747" sldId="312"/>
            <ac:picMk id="11" creationId="{25DA645C-62D5-9860-5B06-D28306AED24F}"/>
          </ac:picMkLst>
        </pc:picChg>
        <pc:picChg chg="add mod modCrop">
          <ac:chgData name="Gastbenutzer" userId="" providerId="Windows Live" clId="Web-{DC70596A-C0CB-457B-B341-D745D16DA9FB}" dt="2022-06-20T21:22:11.928" v="139" actId="1076"/>
          <ac:picMkLst>
            <pc:docMk/>
            <pc:sldMk cId="22772747" sldId="312"/>
            <ac:picMk id="13" creationId="{B5326B96-9DAE-FA06-2279-666EFFDAFEF1}"/>
          </ac:picMkLst>
        </pc:picChg>
        <pc:picChg chg="add mod">
          <ac:chgData name="Gastbenutzer" userId="" providerId="Windows Live" clId="Web-{DC70596A-C0CB-457B-B341-D745D16DA9FB}" dt="2022-06-20T21:22:24.460" v="140" actId="1076"/>
          <ac:picMkLst>
            <pc:docMk/>
            <pc:sldMk cId="22772747" sldId="312"/>
            <ac:picMk id="15" creationId="{F2B9FFF2-0371-23C5-D1DE-52FAF2210D7A}"/>
          </ac:picMkLst>
        </pc:picChg>
      </pc:sldChg>
      <pc:sldChg chg="del">
        <pc:chgData name="Gastbenutzer" userId="" providerId="Windows Live" clId="Web-{DC70596A-C0CB-457B-B341-D745D16DA9FB}" dt="2022-06-20T21:12:06.173" v="64"/>
        <pc:sldMkLst>
          <pc:docMk/>
          <pc:sldMk cId="3543562466" sldId="316"/>
        </pc:sldMkLst>
      </pc:sldChg>
      <pc:sldChg chg="modSp">
        <pc:chgData name="Gastbenutzer" userId="" providerId="Windows Live" clId="Web-{DC70596A-C0CB-457B-B341-D745D16DA9FB}" dt="2022-06-20T21:30:46.696" v="183" actId="20577"/>
        <pc:sldMkLst>
          <pc:docMk/>
          <pc:sldMk cId="2992128967" sldId="317"/>
        </pc:sldMkLst>
        <pc:spChg chg="mod">
          <ac:chgData name="Gastbenutzer" userId="" providerId="Windows Live" clId="Web-{DC70596A-C0CB-457B-B341-D745D16DA9FB}" dt="2022-06-20T21:30:46.696" v="183" actId="20577"/>
          <ac:spMkLst>
            <pc:docMk/>
            <pc:sldMk cId="2992128967" sldId="317"/>
            <ac:spMk id="4" creationId="{183AA261-77E4-7FAB-2BAF-73AD0D76F050}"/>
          </ac:spMkLst>
        </pc:spChg>
      </pc:sldChg>
      <pc:sldChg chg="addSp delSp modSp new ord">
        <pc:chgData name="Gastbenutzer" userId="" providerId="Windows Live" clId="Web-{DC70596A-C0CB-457B-B341-D745D16DA9FB}" dt="2022-06-20T21:20:05.658" v="124"/>
        <pc:sldMkLst>
          <pc:docMk/>
          <pc:sldMk cId="1316603964" sldId="318"/>
        </pc:sldMkLst>
        <pc:spChg chg="mod">
          <ac:chgData name="Gastbenutzer" userId="" providerId="Windows Live" clId="Web-{DC70596A-C0CB-457B-B341-D745D16DA9FB}" dt="2022-06-20T21:08:04.400" v="34" actId="20577"/>
          <ac:spMkLst>
            <pc:docMk/>
            <pc:sldMk cId="1316603964" sldId="318"/>
            <ac:spMk id="2" creationId="{724442C4-6B0D-3564-AA91-951C3633B188}"/>
          </ac:spMkLst>
        </pc:spChg>
        <pc:spChg chg="del">
          <ac:chgData name="Gastbenutzer" userId="" providerId="Windows Live" clId="Web-{DC70596A-C0CB-457B-B341-D745D16DA9FB}" dt="2022-06-20T21:06:12.927" v="1"/>
          <ac:spMkLst>
            <pc:docMk/>
            <pc:sldMk cId="1316603964" sldId="318"/>
            <ac:spMk id="3" creationId="{7DAAD3A9-6C9B-82F2-5623-CDF1D705C66B}"/>
          </ac:spMkLst>
        </pc:spChg>
        <pc:picChg chg="add mod modCrop">
          <ac:chgData name="Gastbenutzer" userId="" providerId="Windows Live" clId="Web-{DC70596A-C0CB-457B-B341-D745D16DA9FB}" dt="2022-06-20T21:07:11.242" v="15" actId="1076"/>
          <ac:picMkLst>
            <pc:docMk/>
            <pc:sldMk cId="1316603964" sldId="318"/>
            <ac:picMk id="7" creationId="{8F6A0C2B-A1EA-1439-825C-9C16E569898C}"/>
          </ac:picMkLst>
        </pc:picChg>
        <pc:picChg chg="add mod modCrop">
          <ac:chgData name="Gastbenutzer" userId="" providerId="Windows Live" clId="Web-{DC70596A-C0CB-457B-B341-D745D16DA9FB}" dt="2022-06-20T21:07:47.852" v="29" actId="1076"/>
          <ac:picMkLst>
            <pc:docMk/>
            <pc:sldMk cId="1316603964" sldId="318"/>
            <ac:picMk id="8" creationId="{F00C395B-CE5F-6E78-1934-2EB4518510CD}"/>
          </ac:picMkLst>
        </pc:picChg>
      </pc:sldChg>
      <pc:sldChg chg="addSp delSp modSp new del">
        <pc:chgData name="Gastbenutzer" userId="" providerId="Windows Live" clId="Web-{DC70596A-C0CB-457B-B341-D745D16DA9FB}" dt="2022-06-20T21:14:54.585" v="80"/>
        <pc:sldMkLst>
          <pc:docMk/>
          <pc:sldMk cId="1050925807" sldId="319"/>
        </pc:sldMkLst>
        <pc:spChg chg="mod">
          <ac:chgData name="Gastbenutzer" userId="" providerId="Windows Live" clId="Web-{DC70596A-C0CB-457B-B341-D745D16DA9FB}" dt="2022-06-20T21:11:58.736" v="63" actId="20577"/>
          <ac:spMkLst>
            <pc:docMk/>
            <pc:sldMk cId="1050925807" sldId="319"/>
            <ac:spMk id="2" creationId="{CD94770D-A459-AAFD-1D20-A607E85FEB03}"/>
          </ac:spMkLst>
        </pc:spChg>
        <pc:spChg chg="del">
          <ac:chgData name="Gastbenutzer" userId="" providerId="Windows Live" clId="Web-{DC70596A-C0CB-457B-B341-D745D16DA9FB}" dt="2022-06-20T21:09:29.496" v="36"/>
          <ac:spMkLst>
            <pc:docMk/>
            <pc:sldMk cId="1050925807" sldId="319"/>
            <ac:spMk id="3" creationId="{038D8D88-4D81-11F4-EFD6-EA0C3FCA2192}"/>
          </ac:spMkLst>
        </pc:spChg>
        <pc:picChg chg="add del mod modCrop">
          <ac:chgData name="Gastbenutzer" userId="" providerId="Windows Live" clId="Web-{DC70596A-C0CB-457B-B341-D745D16DA9FB}" dt="2022-06-20T21:14:10.678" v="78"/>
          <ac:picMkLst>
            <pc:docMk/>
            <pc:sldMk cId="1050925807" sldId="319"/>
            <ac:picMk id="7" creationId="{AC4B7B94-CCE2-C93C-FA1D-FEB4FFA3012F}"/>
          </ac:picMkLst>
        </pc:picChg>
        <pc:picChg chg="add del mod">
          <ac:chgData name="Gastbenutzer" userId="" providerId="Windows Live" clId="Web-{DC70596A-C0CB-457B-B341-D745D16DA9FB}" dt="2022-06-20T21:14:12.240" v="79"/>
          <ac:picMkLst>
            <pc:docMk/>
            <pc:sldMk cId="1050925807" sldId="319"/>
            <ac:picMk id="8" creationId="{B8F69920-C528-1D42-3C46-ECF23A142C71}"/>
          </ac:picMkLst>
        </pc:picChg>
      </pc:sldChg>
      <pc:sldChg chg="addSp delSp modSp new del">
        <pc:chgData name="Gastbenutzer" userId="" providerId="Windows Live" clId="Web-{DC70596A-C0CB-457B-B341-D745D16DA9FB}" dt="2022-06-20T21:23:39.416" v="145"/>
        <pc:sldMkLst>
          <pc:docMk/>
          <pc:sldMk cId="4095776511" sldId="320"/>
        </pc:sldMkLst>
        <pc:spChg chg="mod">
          <ac:chgData name="Gastbenutzer" userId="" providerId="Windows Live" clId="Web-{DC70596A-C0CB-457B-B341-D745D16DA9FB}" dt="2022-06-20T21:20:17.862" v="126" actId="20577"/>
          <ac:spMkLst>
            <pc:docMk/>
            <pc:sldMk cId="4095776511" sldId="320"/>
            <ac:spMk id="2" creationId="{1698FE63-073B-0EDC-F273-DABF70CBF27E}"/>
          </ac:spMkLst>
        </pc:spChg>
        <pc:spChg chg="del">
          <ac:chgData name="Gastbenutzer" userId="" providerId="Windows Live" clId="Web-{DC70596A-C0CB-457B-B341-D745D16DA9FB}" dt="2022-06-20T21:13:28.223" v="73"/>
          <ac:spMkLst>
            <pc:docMk/>
            <pc:sldMk cId="4095776511" sldId="320"/>
            <ac:spMk id="3" creationId="{080ABDD0-15AE-77FD-6A97-2F789AD6D896}"/>
          </ac:spMkLst>
        </pc:spChg>
        <pc:spChg chg="add del mod">
          <ac:chgData name="Gastbenutzer" userId="" providerId="Windows Live" clId="Web-{DC70596A-C0CB-457B-B341-D745D16DA9FB}" dt="2022-06-20T21:19:14.422" v="118"/>
          <ac:spMkLst>
            <pc:docMk/>
            <pc:sldMk cId="4095776511" sldId="320"/>
            <ac:spMk id="11" creationId="{9612F05B-1355-32E7-98F8-1810D7BA656D}"/>
          </ac:spMkLst>
        </pc:spChg>
        <pc:picChg chg="add mod modCrop">
          <ac:chgData name="Gastbenutzer" userId="" providerId="Windows Live" clId="Web-{DC70596A-C0CB-457B-B341-D745D16DA9FB}" dt="2022-06-20T21:17:11.528" v="104" actId="1076"/>
          <ac:picMkLst>
            <pc:docMk/>
            <pc:sldMk cId="4095776511" sldId="320"/>
            <ac:picMk id="7" creationId="{BCE681C8-D372-6A6D-8435-B44E9797E61C}"/>
          </ac:picMkLst>
        </pc:picChg>
        <pc:picChg chg="add mod modCrop">
          <ac:chgData name="Gastbenutzer" userId="" providerId="Windows Live" clId="Web-{DC70596A-C0CB-457B-B341-D745D16DA9FB}" dt="2022-06-20T21:17:11.621" v="105" actId="1076"/>
          <ac:picMkLst>
            <pc:docMk/>
            <pc:sldMk cId="4095776511" sldId="320"/>
            <ac:picMk id="8" creationId="{5ED25E1A-774C-1219-B748-42ACB130D7C0}"/>
          </ac:picMkLst>
        </pc:picChg>
        <pc:picChg chg="add del mod">
          <ac:chgData name="Gastbenutzer" userId="" providerId="Windows Live" clId="Web-{DC70596A-C0CB-457B-B341-D745D16DA9FB}" dt="2022-06-20T21:19:03.672" v="111"/>
          <ac:picMkLst>
            <pc:docMk/>
            <pc:sldMk cId="4095776511" sldId="320"/>
            <ac:picMk id="9" creationId="{BA4AAEF3-FFA2-6395-05DE-BD848579DCFE}"/>
          </ac:picMkLst>
        </pc:picChg>
        <pc:picChg chg="add mod">
          <ac:chgData name="Gastbenutzer" userId="" providerId="Windows Live" clId="Web-{DC70596A-C0CB-457B-B341-D745D16DA9FB}" dt="2022-06-20T21:19:03.891" v="115" actId="1076"/>
          <ac:picMkLst>
            <pc:docMk/>
            <pc:sldMk cId="4095776511" sldId="320"/>
            <ac:picMk id="10" creationId="{56D805CC-5984-5819-20EC-1479CA0E08FC}"/>
          </ac:picMkLst>
        </pc:picChg>
        <pc:picChg chg="add mod">
          <ac:chgData name="Gastbenutzer" userId="" providerId="Windows Live" clId="Web-{DC70596A-C0CB-457B-B341-D745D16DA9FB}" dt="2022-06-20T21:19:36.220" v="123" actId="1076"/>
          <ac:picMkLst>
            <pc:docMk/>
            <pc:sldMk cId="4095776511" sldId="320"/>
            <ac:picMk id="12" creationId="{A76988A0-21B3-3760-A485-CACAE25495B0}"/>
          </ac:picMkLst>
        </pc:picChg>
      </pc:sldChg>
    </pc:docChg>
  </pc:docChgLst>
  <pc:docChgLst>
    <pc:chgData name="Krystian Schmidt" userId="b75995f8-fcc7-4fed-858f-2890c9cd1065" providerId="ADAL" clId="{5FBD23D2-DF47-45DC-A4BA-01433DC7BB7A}"/>
    <pc:docChg chg="undo redo custSel addSld delSld modSld sldOrd addMainMaster delMainMaster modMainMaster addSection modSection">
      <pc:chgData name="Krystian Schmidt" userId="b75995f8-fcc7-4fed-858f-2890c9cd1065" providerId="ADAL" clId="{5FBD23D2-DF47-45DC-A4BA-01433DC7BB7A}" dt="2021-12-15T19:11:56.376" v="2166"/>
      <pc:docMkLst>
        <pc:docMk/>
      </pc:docMkLst>
      <pc:sldChg chg="mod modShow">
        <pc:chgData name="Krystian Schmidt" userId="b75995f8-fcc7-4fed-858f-2890c9cd1065" providerId="ADAL" clId="{5FBD23D2-DF47-45DC-A4BA-01433DC7BB7A}" dt="2021-12-09T08:18:06.730" v="3" actId="729"/>
        <pc:sldMkLst>
          <pc:docMk/>
          <pc:sldMk cId="2259308896" sldId="256"/>
        </pc:sldMkLst>
      </pc:sldChg>
      <pc:sldChg chg="mod modShow">
        <pc:chgData name="Krystian Schmidt" userId="b75995f8-fcc7-4fed-858f-2890c9cd1065" providerId="ADAL" clId="{5FBD23D2-DF47-45DC-A4BA-01433DC7BB7A}" dt="2021-12-09T08:18:06.730" v="3" actId="729"/>
        <pc:sldMkLst>
          <pc:docMk/>
          <pc:sldMk cId="3446797337" sldId="259"/>
        </pc:sldMkLst>
      </pc:sldChg>
      <pc:sldChg chg="mod modShow">
        <pc:chgData name="Krystian Schmidt" userId="b75995f8-fcc7-4fed-858f-2890c9cd1065" providerId="ADAL" clId="{5FBD23D2-DF47-45DC-A4BA-01433DC7BB7A}" dt="2021-12-09T08:18:06.730" v="3" actId="729"/>
        <pc:sldMkLst>
          <pc:docMk/>
          <pc:sldMk cId="4212917468" sldId="260"/>
        </pc:sldMkLst>
      </pc:sldChg>
      <pc:sldChg chg="mod modShow">
        <pc:chgData name="Krystian Schmidt" userId="b75995f8-fcc7-4fed-858f-2890c9cd1065" providerId="ADAL" clId="{5FBD23D2-DF47-45DC-A4BA-01433DC7BB7A}" dt="2021-12-09T08:18:06.730" v="3" actId="729"/>
        <pc:sldMkLst>
          <pc:docMk/>
          <pc:sldMk cId="1527386939" sldId="261"/>
        </pc:sldMkLst>
      </pc:sldChg>
      <pc:sldChg chg="mod modShow">
        <pc:chgData name="Krystian Schmidt" userId="b75995f8-fcc7-4fed-858f-2890c9cd1065" providerId="ADAL" clId="{5FBD23D2-DF47-45DC-A4BA-01433DC7BB7A}" dt="2021-12-09T08:18:06.730" v="3" actId="729"/>
        <pc:sldMkLst>
          <pc:docMk/>
          <pc:sldMk cId="3477453048" sldId="263"/>
        </pc:sldMkLst>
      </pc:sldChg>
      <pc:sldChg chg="mod modShow">
        <pc:chgData name="Krystian Schmidt" userId="b75995f8-fcc7-4fed-858f-2890c9cd1065" providerId="ADAL" clId="{5FBD23D2-DF47-45DC-A4BA-01433DC7BB7A}" dt="2021-12-09T08:18:06.730" v="3" actId="729"/>
        <pc:sldMkLst>
          <pc:docMk/>
          <pc:sldMk cId="2563119616" sldId="265"/>
        </pc:sldMkLst>
      </pc:sldChg>
      <pc:sldChg chg="mod modShow">
        <pc:chgData name="Krystian Schmidt" userId="b75995f8-fcc7-4fed-858f-2890c9cd1065" providerId="ADAL" clId="{5FBD23D2-DF47-45DC-A4BA-01433DC7BB7A}" dt="2021-12-09T08:18:06.730" v="3" actId="729"/>
        <pc:sldMkLst>
          <pc:docMk/>
          <pc:sldMk cId="2721508595" sldId="266"/>
        </pc:sldMkLst>
      </pc:sldChg>
      <pc:sldChg chg="mod modShow">
        <pc:chgData name="Krystian Schmidt" userId="b75995f8-fcc7-4fed-858f-2890c9cd1065" providerId="ADAL" clId="{5FBD23D2-DF47-45DC-A4BA-01433DC7BB7A}" dt="2021-12-09T08:18:06.730" v="3" actId="729"/>
        <pc:sldMkLst>
          <pc:docMk/>
          <pc:sldMk cId="1836265594" sldId="270"/>
        </pc:sldMkLst>
      </pc:sldChg>
      <pc:sldChg chg="mod modShow">
        <pc:chgData name="Krystian Schmidt" userId="b75995f8-fcc7-4fed-858f-2890c9cd1065" providerId="ADAL" clId="{5FBD23D2-DF47-45DC-A4BA-01433DC7BB7A}" dt="2021-12-09T08:18:06.730" v="3" actId="729"/>
        <pc:sldMkLst>
          <pc:docMk/>
          <pc:sldMk cId="4167936497" sldId="276"/>
        </pc:sldMkLst>
      </pc:sldChg>
      <pc:sldChg chg="mod modShow">
        <pc:chgData name="Krystian Schmidt" userId="b75995f8-fcc7-4fed-858f-2890c9cd1065" providerId="ADAL" clId="{5FBD23D2-DF47-45DC-A4BA-01433DC7BB7A}" dt="2021-12-09T08:18:06.730" v="3" actId="729"/>
        <pc:sldMkLst>
          <pc:docMk/>
          <pc:sldMk cId="2452352329" sldId="277"/>
        </pc:sldMkLst>
      </pc:sldChg>
      <pc:sldChg chg="mod modShow">
        <pc:chgData name="Krystian Schmidt" userId="b75995f8-fcc7-4fed-858f-2890c9cd1065" providerId="ADAL" clId="{5FBD23D2-DF47-45DC-A4BA-01433DC7BB7A}" dt="2021-12-09T08:18:06.730" v="3" actId="729"/>
        <pc:sldMkLst>
          <pc:docMk/>
          <pc:sldMk cId="2593787646" sldId="279"/>
        </pc:sldMkLst>
      </pc:sldChg>
      <pc:sldChg chg="mod modShow">
        <pc:chgData name="Krystian Schmidt" userId="b75995f8-fcc7-4fed-858f-2890c9cd1065" providerId="ADAL" clId="{5FBD23D2-DF47-45DC-A4BA-01433DC7BB7A}" dt="2021-12-09T08:18:06.730" v="3" actId="729"/>
        <pc:sldMkLst>
          <pc:docMk/>
          <pc:sldMk cId="192617391" sldId="280"/>
        </pc:sldMkLst>
      </pc:sldChg>
      <pc:sldChg chg="mod modShow">
        <pc:chgData name="Krystian Schmidt" userId="b75995f8-fcc7-4fed-858f-2890c9cd1065" providerId="ADAL" clId="{5FBD23D2-DF47-45DC-A4BA-01433DC7BB7A}" dt="2021-12-09T08:18:06.730" v="3" actId="729"/>
        <pc:sldMkLst>
          <pc:docMk/>
          <pc:sldMk cId="2672174031" sldId="281"/>
        </pc:sldMkLst>
      </pc:sldChg>
      <pc:sldChg chg="new del">
        <pc:chgData name="Krystian Schmidt" userId="b75995f8-fcc7-4fed-858f-2890c9cd1065" providerId="ADAL" clId="{5FBD23D2-DF47-45DC-A4BA-01433DC7BB7A}" dt="2021-12-09T10:51:10.799" v="1144" actId="47"/>
        <pc:sldMkLst>
          <pc:docMk/>
          <pc:sldMk cId="3508746014" sldId="282"/>
        </pc:sldMkLst>
      </pc:sldChg>
      <pc:sldChg chg="addSp delSp modSp add mod ord modAnim modShow">
        <pc:chgData name="Krystian Schmidt" userId="b75995f8-fcc7-4fed-858f-2890c9cd1065" providerId="ADAL" clId="{5FBD23D2-DF47-45DC-A4BA-01433DC7BB7A}" dt="2021-12-11T21:43:38.587" v="1877"/>
        <pc:sldMkLst>
          <pc:docMk/>
          <pc:sldMk cId="3523818831" sldId="283"/>
        </pc:sldMkLst>
        <pc:spChg chg="add del mod">
          <ac:chgData name="Krystian Schmidt" userId="b75995f8-fcc7-4fed-858f-2890c9cd1065" providerId="ADAL" clId="{5FBD23D2-DF47-45DC-A4BA-01433DC7BB7A}" dt="2021-12-09T10:10:29.502" v="495" actId="478"/>
          <ac:spMkLst>
            <pc:docMk/>
            <pc:sldMk cId="3523818831" sldId="283"/>
            <ac:spMk id="5" creationId="{DFE67F0E-1CB8-4686-B5F1-4E41B32AD0F8}"/>
          </ac:spMkLst>
        </pc:spChg>
        <pc:spChg chg="mod">
          <ac:chgData name="Krystian Schmidt" userId="b75995f8-fcc7-4fed-858f-2890c9cd1065" providerId="ADAL" clId="{5FBD23D2-DF47-45DC-A4BA-01433DC7BB7A}" dt="2021-12-09T10:47:09.815" v="1088" actId="14100"/>
          <ac:spMkLst>
            <pc:docMk/>
            <pc:sldMk cId="3523818831" sldId="283"/>
            <ac:spMk id="9" creationId="{0A309D09-2937-4053-9CD6-3131EABB071E}"/>
          </ac:spMkLst>
        </pc:spChg>
        <pc:spChg chg="add mod">
          <ac:chgData name="Krystian Schmidt" userId="b75995f8-fcc7-4fed-858f-2890c9cd1065" providerId="ADAL" clId="{5FBD23D2-DF47-45DC-A4BA-01433DC7BB7A}" dt="2021-12-09T10:35:57.706" v="955" actId="1076"/>
          <ac:spMkLst>
            <pc:docMk/>
            <pc:sldMk cId="3523818831" sldId="283"/>
            <ac:spMk id="11" creationId="{A5020945-6AFF-4D65-8FD1-57BD853CFF4F}"/>
          </ac:spMkLst>
        </pc:spChg>
        <pc:spChg chg="add del mod">
          <ac:chgData name="Krystian Schmidt" userId="b75995f8-fcc7-4fed-858f-2890c9cd1065" providerId="ADAL" clId="{5FBD23D2-DF47-45DC-A4BA-01433DC7BB7A}" dt="2021-12-09T10:11:05.171" v="511" actId="478"/>
          <ac:spMkLst>
            <pc:docMk/>
            <pc:sldMk cId="3523818831" sldId="283"/>
            <ac:spMk id="13" creationId="{E8C4EFE6-2069-473C-9C7D-664E02AC6481}"/>
          </ac:spMkLst>
        </pc:spChg>
        <pc:picChg chg="add mod">
          <ac:chgData name="Krystian Schmidt" userId="b75995f8-fcc7-4fed-858f-2890c9cd1065" providerId="ADAL" clId="{5FBD23D2-DF47-45DC-A4BA-01433DC7BB7A}" dt="2021-12-11T21:41:58.940" v="1873" actId="1076"/>
          <ac:picMkLst>
            <pc:docMk/>
            <pc:sldMk cId="3523818831" sldId="283"/>
            <ac:picMk id="2" creationId="{BB183961-AB7F-490D-B2BC-8492E6D80271}"/>
          </ac:picMkLst>
        </pc:picChg>
        <pc:picChg chg="add del mod">
          <ac:chgData name="Krystian Schmidt" userId="b75995f8-fcc7-4fed-858f-2890c9cd1065" providerId="ADAL" clId="{5FBD23D2-DF47-45DC-A4BA-01433DC7BB7A}" dt="2021-12-09T10:10:35.163" v="500"/>
          <ac:picMkLst>
            <pc:docMk/>
            <pc:sldMk cId="3523818831" sldId="283"/>
            <ac:picMk id="3" creationId="{A1686790-A0CF-4D4A-B377-5B289D96CB13}"/>
          </ac:picMkLst>
        </pc:picChg>
        <pc:picChg chg="add del mod">
          <ac:chgData name="Krystian Schmidt" userId="b75995f8-fcc7-4fed-858f-2890c9cd1065" providerId="ADAL" clId="{5FBD23D2-DF47-45DC-A4BA-01433DC7BB7A}" dt="2021-12-09T10:11:10.512" v="513" actId="478"/>
          <ac:picMkLst>
            <pc:docMk/>
            <pc:sldMk cId="3523818831" sldId="283"/>
            <ac:picMk id="7" creationId="{A7FC06F2-2BC8-44A2-8130-AD536EAA4076}"/>
          </ac:picMkLst>
        </pc:picChg>
        <pc:picChg chg="add del mod">
          <ac:chgData name="Krystian Schmidt" userId="b75995f8-fcc7-4fed-858f-2890c9cd1065" providerId="ADAL" clId="{5FBD23D2-DF47-45DC-A4BA-01433DC7BB7A}" dt="2021-12-11T21:41:48.322" v="1871" actId="478"/>
          <ac:picMkLst>
            <pc:docMk/>
            <pc:sldMk cId="3523818831" sldId="283"/>
            <ac:picMk id="10" creationId="{736C1487-91C5-4FDB-ADE2-68C555602A25}"/>
          </ac:picMkLst>
        </pc:picChg>
      </pc:sldChg>
      <pc:sldChg chg="addSp delSp modSp add mod modClrScheme modShow chgLayout">
        <pc:chgData name="Krystian Schmidt" userId="b75995f8-fcc7-4fed-858f-2890c9cd1065" providerId="ADAL" clId="{5FBD23D2-DF47-45DC-A4BA-01433DC7BB7A}" dt="2021-12-09T11:30:43.128" v="1335" actId="14861"/>
        <pc:sldMkLst>
          <pc:docMk/>
          <pc:sldMk cId="3105801495" sldId="284"/>
        </pc:sldMkLst>
        <pc:spChg chg="add del mod">
          <ac:chgData name="Krystian Schmidt" userId="b75995f8-fcc7-4fed-858f-2890c9cd1065" providerId="ADAL" clId="{5FBD23D2-DF47-45DC-A4BA-01433DC7BB7A}" dt="2021-12-09T10:14:17.088" v="516" actId="478"/>
          <ac:spMkLst>
            <pc:docMk/>
            <pc:sldMk cId="3105801495" sldId="284"/>
            <ac:spMk id="3" creationId="{CB564DFD-F2EF-4024-A5D7-713A0B997E9D}"/>
          </ac:spMkLst>
        </pc:spChg>
        <pc:spChg chg="add del mod ord">
          <ac:chgData name="Krystian Schmidt" userId="b75995f8-fcc7-4fed-858f-2890c9cd1065" providerId="ADAL" clId="{5FBD23D2-DF47-45DC-A4BA-01433DC7BB7A}" dt="2021-12-09T10:17:23.493" v="538" actId="478"/>
          <ac:spMkLst>
            <pc:docMk/>
            <pc:sldMk cId="3105801495" sldId="284"/>
            <ac:spMk id="4" creationId="{DA820F1D-87CB-4481-9C7F-C74312CAD950}"/>
          </ac:spMkLst>
        </pc:spChg>
        <pc:spChg chg="mod ord">
          <ac:chgData name="Krystian Schmidt" userId="b75995f8-fcc7-4fed-858f-2890c9cd1065" providerId="ADAL" clId="{5FBD23D2-DF47-45DC-A4BA-01433DC7BB7A}" dt="2021-12-09T10:39:04.737" v="999" actId="26606"/>
          <ac:spMkLst>
            <pc:docMk/>
            <pc:sldMk cId="3105801495" sldId="284"/>
            <ac:spMk id="6" creationId="{4722503D-ED2B-46FC-B35C-DA57B68DB58F}"/>
          </ac:spMkLst>
        </pc:spChg>
        <pc:spChg chg="mod ord">
          <ac:chgData name="Krystian Schmidt" userId="b75995f8-fcc7-4fed-858f-2890c9cd1065" providerId="ADAL" clId="{5FBD23D2-DF47-45DC-A4BA-01433DC7BB7A}" dt="2021-12-09T10:39:04.737" v="999" actId="26606"/>
          <ac:spMkLst>
            <pc:docMk/>
            <pc:sldMk cId="3105801495" sldId="284"/>
            <ac:spMk id="7" creationId="{EA683B60-B65C-41B7-A2DD-F978D1E9EAC1}"/>
          </ac:spMkLst>
        </pc:spChg>
        <pc:spChg chg="mod ord">
          <ac:chgData name="Krystian Schmidt" userId="b75995f8-fcc7-4fed-858f-2890c9cd1065" providerId="ADAL" clId="{5FBD23D2-DF47-45DC-A4BA-01433DC7BB7A}" dt="2021-12-09T10:39:04.737" v="999" actId="26606"/>
          <ac:spMkLst>
            <pc:docMk/>
            <pc:sldMk cId="3105801495" sldId="284"/>
            <ac:spMk id="8" creationId="{E50D8CA2-FDF5-4FB0-A313-B120969EA663}"/>
          </ac:spMkLst>
        </pc:spChg>
        <pc:spChg chg="add del mod">
          <ac:chgData name="Krystian Schmidt" userId="b75995f8-fcc7-4fed-858f-2890c9cd1065" providerId="ADAL" clId="{5FBD23D2-DF47-45DC-A4BA-01433DC7BB7A}" dt="2021-12-09T10:16:23.467" v="530" actId="931"/>
          <ac:spMkLst>
            <pc:docMk/>
            <pc:sldMk cId="3105801495" sldId="284"/>
            <ac:spMk id="9" creationId="{5B89E9CF-F23B-4745-A626-17F196A183C1}"/>
          </ac:spMkLst>
        </pc:spChg>
        <pc:spChg chg="add del mod">
          <ac:chgData name="Krystian Schmidt" userId="b75995f8-fcc7-4fed-858f-2890c9cd1065" providerId="ADAL" clId="{5FBD23D2-DF47-45DC-A4BA-01433DC7BB7A}" dt="2021-12-09T10:36:54.211" v="988" actId="478"/>
          <ac:spMkLst>
            <pc:docMk/>
            <pc:sldMk cId="3105801495" sldId="284"/>
            <ac:spMk id="13" creationId="{32682027-E7C0-4E30-A9D8-C337E792DECA}"/>
          </ac:spMkLst>
        </pc:spChg>
        <pc:spChg chg="add del mod">
          <ac:chgData name="Krystian Schmidt" userId="b75995f8-fcc7-4fed-858f-2890c9cd1065" providerId="ADAL" clId="{5FBD23D2-DF47-45DC-A4BA-01433DC7BB7A}" dt="2021-12-09T10:37:02.149" v="989" actId="478"/>
          <ac:spMkLst>
            <pc:docMk/>
            <pc:sldMk cId="3105801495" sldId="284"/>
            <ac:spMk id="15" creationId="{E61A9079-F224-4F0E-9852-45186E890A6C}"/>
          </ac:spMkLst>
        </pc:spChg>
        <pc:spChg chg="mod ord">
          <ac:chgData name="Krystian Schmidt" userId="b75995f8-fcc7-4fed-858f-2890c9cd1065" providerId="ADAL" clId="{5FBD23D2-DF47-45DC-A4BA-01433DC7BB7A}" dt="2021-12-09T10:56:50.312" v="1192" actId="1076"/>
          <ac:spMkLst>
            <pc:docMk/>
            <pc:sldMk cId="3105801495" sldId="284"/>
            <ac:spMk id="29" creationId="{72142BC0-18E5-42CE-A02F-AC348DDCE465}"/>
          </ac:spMkLst>
        </pc:spChg>
        <pc:spChg chg="mod ord">
          <ac:chgData name="Krystian Schmidt" userId="b75995f8-fcc7-4fed-858f-2890c9cd1065" providerId="ADAL" clId="{5FBD23D2-DF47-45DC-A4BA-01433DC7BB7A}" dt="2021-12-09T10:57:33.172" v="1201" actId="20577"/>
          <ac:spMkLst>
            <pc:docMk/>
            <pc:sldMk cId="3105801495" sldId="284"/>
            <ac:spMk id="54" creationId="{742A82AB-F005-49A7-9C16-0AF17C1E992A}"/>
          </ac:spMkLst>
        </pc:spChg>
        <pc:spChg chg="add del mod">
          <ac:chgData name="Krystian Schmidt" userId="b75995f8-fcc7-4fed-858f-2890c9cd1065" providerId="ADAL" clId="{5FBD23D2-DF47-45DC-A4BA-01433DC7BB7A}" dt="2021-12-09T10:39:04.737" v="999" actId="26606"/>
          <ac:spMkLst>
            <pc:docMk/>
            <pc:sldMk cId="3105801495" sldId="284"/>
            <ac:spMk id="59" creationId="{DB15996E-4F34-4901-9ABA-BD7A81E0E84E}"/>
          </ac:spMkLst>
        </pc:spChg>
        <pc:picChg chg="add mod ord">
          <ac:chgData name="Krystian Schmidt" userId="b75995f8-fcc7-4fed-858f-2890c9cd1065" providerId="ADAL" clId="{5FBD23D2-DF47-45DC-A4BA-01433DC7BB7A}" dt="2021-12-09T11:30:43.128" v="1335" actId="14861"/>
          <ac:picMkLst>
            <pc:docMk/>
            <pc:sldMk cId="3105801495" sldId="284"/>
            <ac:picMk id="11" creationId="{F236CB21-9FAA-4483-98D1-C0AAE4BE4A45}"/>
          </ac:picMkLst>
        </pc:picChg>
        <pc:picChg chg="del mod ord modCrop">
          <ac:chgData name="Krystian Schmidt" userId="b75995f8-fcc7-4fed-858f-2890c9cd1065" providerId="ADAL" clId="{5FBD23D2-DF47-45DC-A4BA-01433DC7BB7A}" dt="2021-12-09T10:15:57.542" v="529" actId="478"/>
          <ac:picMkLst>
            <pc:docMk/>
            <pc:sldMk cId="3105801495" sldId="284"/>
            <ac:picMk id="22" creationId="{9AD18647-9CDA-4709-9738-A5B5C1DB545C}"/>
          </ac:picMkLst>
        </pc:picChg>
        <pc:picChg chg="del">
          <ac:chgData name="Krystian Schmidt" userId="b75995f8-fcc7-4fed-858f-2890c9cd1065" providerId="ADAL" clId="{5FBD23D2-DF47-45DC-A4BA-01433DC7BB7A}" dt="2021-12-09T10:14:01.820" v="515" actId="478"/>
          <ac:picMkLst>
            <pc:docMk/>
            <pc:sldMk cId="3105801495" sldId="284"/>
            <ac:picMk id="34" creationId="{E23E4EA2-AE1C-4911-AC13-FD854477A2FB}"/>
          </ac:picMkLst>
        </pc:picChg>
      </pc:sldChg>
      <pc:sldChg chg="add">
        <pc:chgData name="Krystian Schmidt" userId="b75995f8-fcc7-4fed-858f-2890c9cd1065" providerId="ADAL" clId="{5FBD23D2-DF47-45DC-A4BA-01433DC7BB7A}" dt="2021-12-09T10:57:14.325" v="1195"/>
        <pc:sldMkLst>
          <pc:docMk/>
          <pc:sldMk cId="712473462" sldId="285"/>
        </pc:sldMkLst>
      </pc:sldChg>
      <pc:sldChg chg="addSp delSp modSp add del mod modShow">
        <pc:chgData name="Krystian Schmidt" userId="b75995f8-fcc7-4fed-858f-2890c9cd1065" providerId="ADAL" clId="{5FBD23D2-DF47-45DC-A4BA-01433DC7BB7A}" dt="2021-12-09T10:57:10.203" v="1194" actId="2696"/>
        <pc:sldMkLst>
          <pc:docMk/>
          <pc:sldMk cId="1938843296" sldId="285"/>
        </pc:sldMkLst>
        <pc:spChg chg="add del mod">
          <ac:chgData name="Krystian Schmidt" userId="b75995f8-fcc7-4fed-858f-2890c9cd1065" providerId="ADAL" clId="{5FBD23D2-DF47-45DC-A4BA-01433DC7BB7A}" dt="2021-12-09T08:41:59.997" v="288" actId="478"/>
          <ac:spMkLst>
            <pc:docMk/>
            <pc:sldMk cId="1938843296" sldId="285"/>
            <ac:spMk id="3" creationId="{9EBA9432-C5AF-4D24-8B9B-0548E20802B0}"/>
          </ac:spMkLst>
        </pc:spChg>
        <pc:spChg chg="mod">
          <ac:chgData name="Krystian Schmidt" userId="b75995f8-fcc7-4fed-858f-2890c9cd1065" providerId="ADAL" clId="{5FBD23D2-DF47-45DC-A4BA-01433DC7BB7A}" dt="2021-12-09T08:35:41.581" v="215" actId="20577"/>
          <ac:spMkLst>
            <pc:docMk/>
            <pc:sldMk cId="1938843296" sldId="285"/>
            <ac:spMk id="28" creationId="{2E71CD06-C978-4E7A-B0F3-D7CE7E78D354}"/>
          </ac:spMkLst>
        </pc:spChg>
        <pc:spChg chg="mod">
          <ac:chgData name="Krystian Schmidt" userId="b75995f8-fcc7-4fed-858f-2890c9cd1065" providerId="ADAL" clId="{5FBD23D2-DF47-45DC-A4BA-01433DC7BB7A}" dt="2021-12-09T09:18:09.062" v="444" actId="1076"/>
          <ac:spMkLst>
            <pc:docMk/>
            <pc:sldMk cId="1938843296" sldId="285"/>
            <ac:spMk id="29" creationId="{AC3B44FB-4BFE-411B-B515-9692114F1669}"/>
          </ac:spMkLst>
        </pc:spChg>
        <pc:spChg chg="mod">
          <ac:chgData name="Krystian Schmidt" userId="b75995f8-fcc7-4fed-858f-2890c9cd1065" providerId="ADAL" clId="{5FBD23D2-DF47-45DC-A4BA-01433DC7BB7A}" dt="2021-12-09T08:35:49.049" v="231" actId="20577"/>
          <ac:spMkLst>
            <pc:docMk/>
            <pc:sldMk cId="1938843296" sldId="285"/>
            <ac:spMk id="30" creationId="{0A519495-0B62-4946-8849-85BAE273E1ED}"/>
          </ac:spMkLst>
        </pc:spChg>
        <pc:spChg chg="mod">
          <ac:chgData name="Krystian Schmidt" userId="b75995f8-fcc7-4fed-858f-2890c9cd1065" providerId="ADAL" clId="{5FBD23D2-DF47-45DC-A4BA-01433DC7BB7A}" dt="2021-12-09T08:35:56.940" v="252" actId="20577"/>
          <ac:spMkLst>
            <pc:docMk/>
            <pc:sldMk cId="1938843296" sldId="285"/>
            <ac:spMk id="32" creationId="{DF0EBCDF-924B-48F4-A7F7-666B321BFC28}"/>
          </ac:spMkLst>
        </pc:spChg>
        <pc:spChg chg="mod">
          <ac:chgData name="Krystian Schmidt" userId="b75995f8-fcc7-4fed-858f-2890c9cd1065" providerId="ADAL" clId="{5FBD23D2-DF47-45DC-A4BA-01433DC7BB7A}" dt="2021-12-09T09:16:25.683" v="426" actId="1076"/>
          <ac:spMkLst>
            <pc:docMk/>
            <pc:sldMk cId="1938843296" sldId="285"/>
            <ac:spMk id="33" creationId="{05CB99E5-316C-41D9-8C47-1B06C7959379}"/>
          </ac:spMkLst>
        </pc:spChg>
        <pc:spChg chg="mod">
          <ac:chgData name="Krystian Schmidt" userId="b75995f8-fcc7-4fed-858f-2890c9cd1065" providerId="ADAL" clId="{5FBD23D2-DF47-45DC-A4BA-01433DC7BB7A}" dt="2021-12-09T08:36:26.047" v="278" actId="1076"/>
          <ac:spMkLst>
            <pc:docMk/>
            <pc:sldMk cId="1938843296" sldId="285"/>
            <ac:spMk id="34" creationId="{8F7A7076-E480-4D5D-BF05-F80A9002862A}"/>
          </ac:spMkLst>
        </pc:spChg>
        <pc:spChg chg="mod">
          <ac:chgData name="Krystian Schmidt" userId="b75995f8-fcc7-4fed-858f-2890c9cd1065" providerId="ADAL" clId="{5FBD23D2-DF47-45DC-A4BA-01433DC7BB7A}" dt="2021-12-09T09:15:58.068" v="424" actId="1076"/>
          <ac:spMkLst>
            <pc:docMk/>
            <pc:sldMk cId="1938843296" sldId="285"/>
            <ac:spMk id="35" creationId="{0E93358B-01FB-420E-B62F-30786A664E23}"/>
          </ac:spMkLst>
        </pc:spChg>
        <pc:picChg chg="add del mod">
          <ac:chgData name="Krystian Schmidt" userId="b75995f8-fcc7-4fed-858f-2890c9cd1065" providerId="ADAL" clId="{5FBD23D2-DF47-45DC-A4BA-01433DC7BB7A}" dt="2021-12-09T08:41:58.053" v="287" actId="478"/>
          <ac:picMkLst>
            <pc:docMk/>
            <pc:sldMk cId="1938843296" sldId="285"/>
            <ac:picMk id="5" creationId="{77A21BA6-79E4-4A40-87A0-D828BCD92D86}"/>
          </ac:picMkLst>
        </pc:picChg>
        <pc:picChg chg="mod modCrop">
          <ac:chgData name="Krystian Schmidt" userId="b75995f8-fcc7-4fed-858f-2890c9cd1065" providerId="ADAL" clId="{5FBD23D2-DF47-45DC-A4BA-01433DC7BB7A}" dt="2021-12-09T09:17:04.597" v="427" actId="732"/>
          <ac:picMkLst>
            <pc:docMk/>
            <pc:sldMk cId="1938843296" sldId="285"/>
            <ac:picMk id="65" creationId="{07D291A7-CAE2-4240-9531-33C44BEC0D9E}"/>
          </ac:picMkLst>
        </pc:picChg>
      </pc:sldChg>
      <pc:sldChg chg="addSp delSp modSp add mod modClrScheme modShow chgLayout">
        <pc:chgData name="Krystian Schmidt" userId="b75995f8-fcc7-4fed-858f-2890c9cd1065" providerId="ADAL" clId="{5FBD23D2-DF47-45DC-A4BA-01433DC7BB7A}" dt="2021-12-09T11:51:08.552" v="1560" actId="1036"/>
        <pc:sldMkLst>
          <pc:docMk/>
          <pc:sldMk cId="2046124186" sldId="286"/>
        </pc:sldMkLst>
        <pc:spChg chg="add del mod">
          <ac:chgData name="Krystian Schmidt" userId="b75995f8-fcc7-4fed-858f-2890c9cd1065" providerId="ADAL" clId="{5FBD23D2-DF47-45DC-A4BA-01433DC7BB7A}" dt="2021-12-09T10:40:00.427" v="1001" actId="931"/>
          <ac:spMkLst>
            <pc:docMk/>
            <pc:sldMk cId="2046124186" sldId="286"/>
            <ac:spMk id="3" creationId="{6E130DCE-CF05-48AE-9FD5-D29005162DB4}"/>
          </ac:spMkLst>
        </pc:spChg>
        <pc:spChg chg="add del mod">
          <ac:chgData name="Krystian Schmidt" userId="b75995f8-fcc7-4fed-858f-2890c9cd1065" providerId="ADAL" clId="{5FBD23D2-DF47-45DC-A4BA-01433DC7BB7A}" dt="2021-12-09T10:41:20.402" v="1007"/>
          <ac:spMkLst>
            <pc:docMk/>
            <pc:sldMk cId="2046124186" sldId="286"/>
            <ac:spMk id="7" creationId="{D0C4AB95-4412-4360-AD57-3039B3E85F9F}"/>
          </ac:spMkLst>
        </pc:spChg>
        <pc:spChg chg="mod ord">
          <ac:chgData name="Krystian Schmidt" userId="b75995f8-fcc7-4fed-858f-2890c9cd1065" providerId="ADAL" clId="{5FBD23D2-DF47-45DC-A4BA-01433DC7BB7A}" dt="2021-12-09T10:48:20.037" v="1095" actId="700"/>
          <ac:spMkLst>
            <pc:docMk/>
            <pc:sldMk cId="2046124186" sldId="286"/>
            <ac:spMk id="8" creationId="{A0398B5F-BF8F-42E4-966A-B8A111CA909F}"/>
          </ac:spMkLst>
        </pc:spChg>
        <pc:spChg chg="mod ord">
          <ac:chgData name="Krystian Schmidt" userId="b75995f8-fcc7-4fed-858f-2890c9cd1065" providerId="ADAL" clId="{5FBD23D2-DF47-45DC-A4BA-01433DC7BB7A}" dt="2021-12-09T10:48:20.037" v="1095" actId="700"/>
          <ac:spMkLst>
            <pc:docMk/>
            <pc:sldMk cId="2046124186" sldId="286"/>
            <ac:spMk id="9" creationId="{E499FA5D-C267-460D-ACB2-5253424F4931}"/>
          </ac:spMkLst>
        </pc:spChg>
        <pc:spChg chg="mod ord">
          <ac:chgData name="Krystian Schmidt" userId="b75995f8-fcc7-4fed-858f-2890c9cd1065" providerId="ADAL" clId="{5FBD23D2-DF47-45DC-A4BA-01433DC7BB7A}" dt="2021-12-09T10:48:20.037" v="1095" actId="700"/>
          <ac:spMkLst>
            <pc:docMk/>
            <pc:sldMk cId="2046124186" sldId="286"/>
            <ac:spMk id="10" creationId="{F024E6B4-6182-4098-B9C0-B254AD638287}"/>
          </ac:spMkLst>
        </pc:spChg>
        <pc:spChg chg="mod ord">
          <ac:chgData name="Krystian Schmidt" userId="b75995f8-fcc7-4fed-858f-2890c9cd1065" providerId="ADAL" clId="{5FBD23D2-DF47-45DC-A4BA-01433DC7BB7A}" dt="2021-12-09T11:51:08.552" v="1560" actId="1036"/>
          <ac:spMkLst>
            <pc:docMk/>
            <pc:sldMk cId="2046124186" sldId="286"/>
            <ac:spMk id="13" creationId="{27C60074-2066-4765-88F0-BC4B57CC1F9D}"/>
          </ac:spMkLst>
        </pc:spChg>
        <pc:spChg chg="mod ord">
          <ac:chgData name="Krystian Schmidt" userId="b75995f8-fcc7-4fed-858f-2890c9cd1065" providerId="ADAL" clId="{5FBD23D2-DF47-45DC-A4BA-01433DC7BB7A}" dt="2021-12-09T11:51:08.552" v="1560" actId="1036"/>
          <ac:spMkLst>
            <pc:docMk/>
            <pc:sldMk cId="2046124186" sldId="286"/>
            <ac:spMk id="15" creationId="{5C765B3E-A7DA-421D-A959-98BFA5AE3BA1}"/>
          </ac:spMkLst>
        </pc:spChg>
        <pc:spChg chg="add del mod">
          <ac:chgData name="Krystian Schmidt" userId="b75995f8-fcc7-4fed-858f-2890c9cd1065" providerId="ADAL" clId="{5FBD23D2-DF47-45DC-A4BA-01433DC7BB7A}" dt="2021-12-09T10:41:50.606" v="1016" actId="478"/>
          <ac:spMkLst>
            <pc:docMk/>
            <pc:sldMk cId="2046124186" sldId="286"/>
            <ac:spMk id="16" creationId="{04E5A032-8D6B-4B79-9C78-B2A0D05F5C21}"/>
          </ac:spMkLst>
        </pc:spChg>
        <pc:spChg chg="mod ord">
          <ac:chgData name="Krystian Schmidt" userId="b75995f8-fcc7-4fed-858f-2890c9cd1065" providerId="ADAL" clId="{5FBD23D2-DF47-45DC-A4BA-01433DC7BB7A}" dt="2021-12-09T11:51:08.552" v="1560" actId="1036"/>
          <ac:spMkLst>
            <pc:docMk/>
            <pc:sldMk cId="2046124186" sldId="286"/>
            <ac:spMk id="17" creationId="{19606920-6D8A-4305-AB8A-83B7F93915CE}"/>
          </ac:spMkLst>
        </pc:spChg>
        <pc:spChg chg="add del mod ord">
          <ac:chgData name="Krystian Schmidt" userId="b75995f8-fcc7-4fed-858f-2890c9cd1065" providerId="ADAL" clId="{5FBD23D2-DF47-45DC-A4BA-01433DC7BB7A}" dt="2021-12-09T10:44:30.173" v="1065" actId="700"/>
          <ac:spMkLst>
            <pc:docMk/>
            <pc:sldMk cId="2046124186" sldId="286"/>
            <ac:spMk id="19" creationId="{82C48668-CC94-4A73-A057-00A0E4CE541B}"/>
          </ac:spMkLst>
        </pc:spChg>
        <pc:spChg chg="mod ord">
          <ac:chgData name="Krystian Schmidt" userId="b75995f8-fcc7-4fed-858f-2890c9cd1065" providerId="ADAL" clId="{5FBD23D2-DF47-45DC-A4BA-01433DC7BB7A}" dt="2021-12-09T10:50:56.316" v="1143" actId="20577"/>
          <ac:spMkLst>
            <pc:docMk/>
            <pc:sldMk cId="2046124186" sldId="286"/>
            <ac:spMk id="57" creationId="{D9F93E89-6BB0-44BD-A234-9F0747573935}"/>
          </ac:spMkLst>
        </pc:spChg>
        <pc:picChg chg="add del mod">
          <ac:chgData name="Krystian Schmidt" userId="b75995f8-fcc7-4fed-858f-2890c9cd1065" providerId="ADAL" clId="{5FBD23D2-DF47-45DC-A4BA-01433DC7BB7A}" dt="2021-12-09T10:41:10.657" v="1006" actId="478"/>
          <ac:picMkLst>
            <pc:docMk/>
            <pc:sldMk cId="2046124186" sldId="286"/>
            <ac:picMk id="5" creationId="{89A0F53A-551D-4E86-A029-3B30104FE3BC}"/>
          </ac:picMkLst>
        </pc:picChg>
        <pc:picChg chg="add del mod ord">
          <ac:chgData name="Krystian Schmidt" userId="b75995f8-fcc7-4fed-858f-2890c9cd1065" providerId="ADAL" clId="{5FBD23D2-DF47-45DC-A4BA-01433DC7BB7A}" dt="2021-12-09T10:41:41.448" v="1012" actId="478"/>
          <ac:picMkLst>
            <pc:docMk/>
            <pc:sldMk cId="2046124186" sldId="286"/>
            <ac:picMk id="12" creationId="{5C887317-224F-43A3-A1F8-7D8BD1B02A8F}"/>
          </ac:picMkLst>
        </pc:picChg>
        <pc:picChg chg="add mod">
          <ac:chgData name="Krystian Schmidt" userId="b75995f8-fcc7-4fed-858f-2890c9cd1065" providerId="ADAL" clId="{5FBD23D2-DF47-45DC-A4BA-01433DC7BB7A}" dt="2021-12-09T11:29:31.388" v="1332" actId="1036"/>
          <ac:picMkLst>
            <pc:docMk/>
            <pc:sldMk cId="2046124186" sldId="286"/>
            <ac:picMk id="18" creationId="{A5A0A65D-EA05-46F6-A642-953BA3A3810E}"/>
          </ac:picMkLst>
        </pc:picChg>
        <pc:picChg chg="del">
          <ac:chgData name="Krystian Schmidt" userId="b75995f8-fcc7-4fed-858f-2890c9cd1065" providerId="ADAL" clId="{5FBD23D2-DF47-45DC-A4BA-01433DC7BB7A}" dt="2021-12-09T10:39:35.033" v="1000" actId="478"/>
          <ac:picMkLst>
            <pc:docMk/>
            <pc:sldMk cId="2046124186" sldId="286"/>
            <ac:picMk id="27" creationId="{E3EEA078-72A4-4C20-94E7-BFB4F433464F}"/>
          </ac:picMkLst>
        </pc:picChg>
      </pc:sldChg>
      <pc:sldChg chg="add mod modShow">
        <pc:chgData name="Krystian Schmidt" userId="b75995f8-fcc7-4fed-858f-2890c9cd1065" providerId="ADAL" clId="{5FBD23D2-DF47-45DC-A4BA-01433DC7BB7A}" dt="2021-12-15T18:51:02.527" v="2039" actId="729"/>
        <pc:sldMkLst>
          <pc:docMk/>
          <pc:sldMk cId="799983544" sldId="287"/>
        </pc:sldMkLst>
      </pc:sldChg>
      <pc:sldChg chg="del">
        <pc:chgData name="Krystian Schmidt" userId="b75995f8-fcc7-4fed-858f-2890c9cd1065" providerId="ADAL" clId="{5FBD23D2-DF47-45DC-A4BA-01433DC7BB7A}" dt="2021-12-15T18:50:44.470" v="2037" actId="2696"/>
        <pc:sldMkLst>
          <pc:docMk/>
          <pc:sldMk cId="3488095572" sldId="287"/>
        </pc:sldMkLst>
      </pc:sldChg>
      <pc:sldChg chg="addSp delSp modSp new mod modClrScheme chgLayout">
        <pc:chgData name="Krystian Schmidt" userId="b75995f8-fcc7-4fed-858f-2890c9cd1065" providerId="ADAL" clId="{5FBD23D2-DF47-45DC-A4BA-01433DC7BB7A}" dt="2021-12-09T11:48:19.401" v="1487" actId="26606"/>
        <pc:sldMkLst>
          <pc:docMk/>
          <pc:sldMk cId="3783494193" sldId="288"/>
        </pc:sldMkLst>
        <pc:spChg chg="mod ord">
          <ac:chgData name="Krystian Schmidt" userId="b75995f8-fcc7-4fed-858f-2890c9cd1065" providerId="ADAL" clId="{5FBD23D2-DF47-45DC-A4BA-01433DC7BB7A}" dt="2021-12-09T11:48:19.401" v="1487" actId="26606"/>
          <ac:spMkLst>
            <pc:docMk/>
            <pc:sldMk cId="3783494193" sldId="288"/>
            <ac:spMk id="2" creationId="{0DA59BBE-8EA2-4CEA-B35C-12FB12EAD76D}"/>
          </ac:spMkLst>
        </pc:spChg>
        <pc:spChg chg="add del">
          <ac:chgData name="Krystian Schmidt" userId="b75995f8-fcc7-4fed-858f-2890c9cd1065" providerId="ADAL" clId="{5FBD23D2-DF47-45DC-A4BA-01433DC7BB7A}" dt="2021-12-09T11:00:14.963" v="1207" actId="931"/>
          <ac:spMkLst>
            <pc:docMk/>
            <pc:sldMk cId="3783494193" sldId="288"/>
            <ac:spMk id="3" creationId="{51E45862-E344-420B-9D42-4D50EE3FBC7C}"/>
          </ac:spMkLst>
        </pc:spChg>
        <pc:spChg chg="del mod ord">
          <ac:chgData name="Krystian Schmidt" userId="b75995f8-fcc7-4fed-858f-2890c9cd1065" providerId="ADAL" clId="{5FBD23D2-DF47-45DC-A4BA-01433DC7BB7A}" dt="2021-12-09T11:47:55.484" v="1482" actId="478"/>
          <ac:spMkLst>
            <pc:docMk/>
            <pc:sldMk cId="3783494193" sldId="288"/>
            <ac:spMk id="4" creationId="{6BE3F80D-1845-4A22-8F31-818DED1B4746}"/>
          </ac:spMkLst>
        </pc:spChg>
        <pc:spChg chg="del mod ord">
          <ac:chgData name="Krystian Schmidt" userId="b75995f8-fcc7-4fed-858f-2890c9cd1065" providerId="ADAL" clId="{5FBD23D2-DF47-45DC-A4BA-01433DC7BB7A}" dt="2021-12-09T11:47:59.237" v="1483" actId="478"/>
          <ac:spMkLst>
            <pc:docMk/>
            <pc:sldMk cId="3783494193" sldId="288"/>
            <ac:spMk id="5" creationId="{F77D1529-74B1-47C0-810F-07F7FE311647}"/>
          </ac:spMkLst>
        </pc:spChg>
        <pc:spChg chg="del mod ord">
          <ac:chgData name="Krystian Schmidt" userId="b75995f8-fcc7-4fed-858f-2890c9cd1065" providerId="ADAL" clId="{5FBD23D2-DF47-45DC-A4BA-01433DC7BB7A}" dt="2021-12-09T11:48:08.744" v="1484" actId="478"/>
          <ac:spMkLst>
            <pc:docMk/>
            <pc:sldMk cId="3783494193" sldId="288"/>
            <ac:spMk id="6" creationId="{7B275DD4-558C-4EED-A921-E29C44BD37DD}"/>
          </ac:spMkLst>
        </pc:spChg>
        <pc:spChg chg="add del mod ord">
          <ac:chgData name="Krystian Schmidt" userId="b75995f8-fcc7-4fed-858f-2890c9cd1065" providerId="ADAL" clId="{5FBD23D2-DF47-45DC-A4BA-01433DC7BB7A}" dt="2021-12-09T11:47:50.668" v="1481" actId="700"/>
          <ac:spMkLst>
            <pc:docMk/>
            <pc:sldMk cId="3783494193" sldId="288"/>
            <ac:spMk id="11" creationId="{1988EEB0-D94D-4E91-B890-CDBAD3FFE8D4}"/>
          </ac:spMkLst>
        </pc:spChg>
        <pc:spChg chg="add del mod">
          <ac:chgData name="Krystian Schmidt" userId="b75995f8-fcc7-4fed-858f-2890c9cd1065" providerId="ADAL" clId="{5FBD23D2-DF47-45DC-A4BA-01433DC7BB7A}" dt="2021-12-09T11:01:01.351" v="1215" actId="26606"/>
          <ac:spMkLst>
            <pc:docMk/>
            <pc:sldMk cId="3783494193" sldId="288"/>
            <ac:spMk id="15" creationId="{4A466D53-88EF-4868-B67D-0FF618ED11A0}"/>
          </ac:spMkLst>
        </pc:spChg>
        <pc:picChg chg="add del mod">
          <ac:chgData name="Krystian Schmidt" userId="b75995f8-fcc7-4fed-858f-2890c9cd1065" providerId="ADAL" clId="{5FBD23D2-DF47-45DC-A4BA-01433DC7BB7A}" dt="2021-12-09T11:00:11.172" v="1206" actId="931"/>
          <ac:picMkLst>
            <pc:docMk/>
            <pc:sldMk cId="3783494193" sldId="288"/>
            <ac:picMk id="8" creationId="{9B9C193A-34F4-43EB-9F65-987A4FCB0D92}"/>
          </ac:picMkLst>
        </pc:picChg>
        <pc:picChg chg="add mod ord">
          <ac:chgData name="Krystian Schmidt" userId="b75995f8-fcc7-4fed-858f-2890c9cd1065" providerId="ADAL" clId="{5FBD23D2-DF47-45DC-A4BA-01433DC7BB7A}" dt="2021-12-09T11:48:19.401" v="1487" actId="26606"/>
          <ac:picMkLst>
            <pc:docMk/>
            <pc:sldMk cId="3783494193" sldId="288"/>
            <ac:picMk id="10" creationId="{8A9084F9-B05A-4608-AFF8-F0296B7E7020}"/>
          </ac:picMkLst>
        </pc:picChg>
      </pc:sldChg>
      <pc:sldChg chg="addSp delSp modSp add mod chgLayout">
        <pc:chgData name="Krystian Schmidt" userId="b75995f8-fcc7-4fed-858f-2890c9cd1065" providerId="ADAL" clId="{5FBD23D2-DF47-45DC-A4BA-01433DC7BB7A}" dt="2021-12-09T11:48:54.891" v="1494" actId="14100"/>
        <pc:sldMkLst>
          <pc:docMk/>
          <pc:sldMk cId="1331319775" sldId="289"/>
        </pc:sldMkLst>
        <pc:spChg chg="mod ord">
          <ac:chgData name="Krystian Schmidt" userId="b75995f8-fcc7-4fed-858f-2890c9cd1065" providerId="ADAL" clId="{5FBD23D2-DF47-45DC-A4BA-01433DC7BB7A}" dt="2021-12-09T11:48:34.966" v="1488" actId="700"/>
          <ac:spMkLst>
            <pc:docMk/>
            <pc:sldMk cId="1331319775" sldId="289"/>
            <ac:spMk id="2" creationId="{0DA59BBE-8EA2-4CEA-B35C-12FB12EAD76D}"/>
          </ac:spMkLst>
        </pc:spChg>
        <pc:spChg chg="del">
          <ac:chgData name="Krystian Schmidt" userId="b75995f8-fcc7-4fed-858f-2890c9cd1065" providerId="ADAL" clId="{5FBD23D2-DF47-45DC-A4BA-01433DC7BB7A}" dt="2021-12-09T11:02:52.145" v="1228" actId="931"/>
          <ac:spMkLst>
            <pc:docMk/>
            <pc:sldMk cId="1331319775" sldId="289"/>
            <ac:spMk id="3" creationId="{51E45862-E344-420B-9D42-4D50EE3FBC7C}"/>
          </ac:spMkLst>
        </pc:spChg>
        <pc:spChg chg="del mod ord">
          <ac:chgData name="Krystian Schmidt" userId="b75995f8-fcc7-4fed-858f-2890c9cd1065" providerId="ADAL" clId="{5FBD23D2-DF47-45DC-A4BA-01433DC7BB7A}" dt="2021-12-09T11:48:40.801" v="1490" actId="478"/>
          <ac:spMkLst>
            <pc:docMk/>
            <pc:sldMk cId="1331319775" sldId="289"/>
            <ac:spMk id="4" creationId="{6BE3F80D-1845-4A22-8F31-818DED1B4746}"/>
          </ac:spMkLst>
        </pc:spChg>
        <pc:spChg chg="del mod ord">
          <ac:chgData name="Krystian Schmidt" userId="b75995f8-fcc7-4fed-858f-2890c9cd1065" providerId="ADAL" clId="{5FBD23D2-DF47-45DC-A4BA-01433DC7BB7A}" dt="2021-12-09T11:48:39.036" v="1489" actId="478"/>
          <ac:spMkLst>
            <pc:docMk/>
            <pc:sldMk cId="1331319775" sldId="289"/>
            <ac:spMk id="5" creationId="{F77D1529-74B1-47C0-810F-07F7FE311647}"/>
          </ac:spMkLst>
        </pc:spChg>
        <pc:spChg chg="del mod ord">
          <ac:chgData name="Krystian Schmidt" userId="b75995f8-fcc7-4fed-858f-2890c9cd1065" providerId="ADAL" clId="{5FBD23D2-DF47-45DC-A4BA-01433DC7BB7A}" dt="2021-12-09T11:48:42.561" v="1491" actId="478"/>
          <ac:spMkLst>
            <pc:docMk/>
            <pc:sldMk cId="1331319775" sldId="289"/>
            <ac:spMk id="6" creationId="{7B275DD4-558C-4EED-A921-E29C44BD37DD}"/>
          </ac:spMkLst>
        </pc:spChg>
        <pc:spChg chg="add del mod">
          <ac:chgData name="Krystian Schmidt" userId="b75995f8-fcc7-4fed-858f-2890c9cd1065" providerId="ADAL" clId="{5FBD23D2-DF47-45DC-A4BA-01433DC7BB7A}" dt="2021-12-09T11:04:59.705" v="1230" actId="931"/>
          <ac:spMkLst>
            <pc:docMk/>
            <pc:sldMk cId="1331319775" sldId="289"/>
            <ac:spMk id="10" creationId="{347E5C7D-DF50-4F8C-97F4-0366DA0B44D2}"/>
          </ac:spMkLst>
        </pc:spChg>
        <pc:picChg chg="add del mod">
          <ac:chgData name="Krystian Schmidt" userId="b75995f8-fcc7-4fed-858f-2890c9cd1065" providerId="ADAL" clId="{5FBD23D2-DF47-45DC-A4BA-01433DC7BB7A}" dt="2021-12-09T11:03:51.518" v="1229" actId="478"/>
          <ac:picMkLst>
            <pc:docMk/>
            <pc:sldMk cId="1331319775" sldId="289"/>
            <ac:picMk id="8" creationId="{9325F5F6-D57A-45E5-87E8-9AF28E83154A}"/>
          </ac:picMkLst>
        </pc:picChg>
        <pc:picChg chg="add mod ord">
          <ac:chgData name="Krystian Schmidt" userId="b75995f8-fcc7-4fed-858f-2890c9cd1065" providerId="ADAL" clId="{5FBD23D2-DF47-45DC-A4BA-01433DC7BB7A}" dt="2021-12-09T11:48:54.891" v="1494" actId="14100"/>
          <ac:picMkLst>
            <pc:docMk/>
            <pc:sldMk cId="1331319775" sldId="289"/>
            <ac:picMk id="12" creationId="{40A7B7A0-9B71-45E0-8CD1-1F31783CBC26}"/>
          </ac:picMkLst>
        </pc:picChg>
      </pc:sldChg>
      <pc:sldChg chg="addSp delSp modSp add mod modClrScheme chgLayout">
        <pc:chgData name="Krystian Schmidt" userId="b75995f8-fcc7-4fed-858f-2890c9cd1065" providerId="ADAL" clId="{5FBD23D2-DF47-45DC-A4BA-01433DC7BB7A}" dt="2021-12-09T11:49:20.371" v="1500" actId="14100"/>
        <pc:sldMkLst>
          <pc:docMk/>
          <pc:sldMk cId="518430994" sldId="290"/>
        </pc:sldMkLst>
        <pc:spChg chg="mod ord">
          <ac:chgData name="Krystian Schmidt" userId="b75995f8-fcc7-4fed-858f-2890c9cd1065" providerId="ADAL" clId="{5FBD23D2-DF47-45DC-A4BA-01433DC7BB7A}" dt="2021-12-09T11:49:07.842" v="1495" actId="700"/>
          <ac:spMkLst>
            <pc:docMk/>
            <pc:sldMk cId="518430994" sldId="290"/>
            <ac:spMk id="2" creationId="{0DA59BBE-8EA2-4CEA-B35C-12FB12EAD76D}"/>
          </ac:spMkLst>
        </pc:spChg>
        <pc:spChg chg="add del">
          <ac:chgData name="Krystian Schmidt" userId="b75995f8-fcc7-4fed-858f-2890c9cd1065" providerId="ADAL" clId="{5FBD23D2-DF47-45DC-A4BA-01433DC7BB7A}" dt="2021-12-09T11:14:47.068" v="1273" actId="931"/>
          <ac:spMkLst>
            <pc:docMk/>
            <pc:sldMk cId="518430994" sldId="290"/>
            <ac:spMk id="3" creationId="{51E45862-E344-420B-9D42-4D50EE3FBC7C}"/>
          </ac:spMkLst>
        </pc:spChg>
        <pc:spChg chg="del mod ord">
          <ac:chgData name="Krystian Schmidt" userId="b75995f8-fcc7-4fed-858f-2890c9cd1065" providerId="ADAL" clId="{5FBD23D2-DF47-45DC-A4BA-01433DC7BB7A}" dt="2021-12-09T11:49:10.512" v="1496" actId="478"/>
          <ac:spMkLst>
            <pc:docMk/>
            <pc:sldMk cId="518430994" sldId="290"/>
            <ac:spMk id="4" creationId="{6BE3F80D-1845-4A22-8F31-818DED1B4746}"/>
          </ac:spMkLst>
        </pc:spChg>
        <pc:spChg chg="del mod ord">
          <ac:chgData name="Krystian Schmidt" userId="b75995f8-fcc7-4fed-858f-2890c9cd1065" providerId="ADAL" clId="{5FBD23D2-DF47-45DC-A4BA-01433DC7BB7A}" dt="2021-12-09T11:49:12.194" v="1497" actId="478"/>
          <ac:spMkLst>
            <pc:docMk/>
            <pc:sldMk cId="518430994" sldId="290"/>
            <ac:spMk id="5" creationId="{F77D1529-74B1-47C0-810F-07F7FE311647}"/>
          </ac:spMkLst>
        </pc:spChg>
        <pc:spChg chg="del mod ord">
          <ac:chgData name="Krystian Schmidt" userId="b75995f8-fcc7-4fed-858f-2890c9cd1065" providerId="ADAL" clId="{5FBD23D2-DF47-45DC-A4BA-01433DC7BB7A}" dt="2021-12-09T11:49:13.599" v="1498" actId="478"/>
          <ac:spMkLst>
            <pc:docMk/>
            <pc:sldMk cId="518430994" sldId="290"/>
            <ac:spMk id="6" creationId="{7B275DD4-558C-4EED-A921-E29C44BD37DD}"/>
          </ac:spMkLst>
        </pc:spChg>
        <pc:spChg chg="mod">
          <ac:chgData name="Krystian Schmidt" userId="b75995f8-fcc7-4fed-858f-2890c9cd1065" providerId="ADAL" clId="{5FBD23D2-DF47-45DC-A4BA-01433DC7BB7A}" dt="2021-12-09T11:14:07.740" v="1265" actId="27803"/>
          <ac:spMkLst>
            <pc:docMk/>
            <pc:sldMk cId="518430994" sldId="290"/>
            <ac:spMk id="13" creationId="{861F73AF-2910-4234-9C75-348FF025615D}"/>
          </ac:spMkLst>
        </pc:spChg>
        <pc:spChg chg="mod">
          <ac:chgData name="Krystian Schmidt" userId="b75995f8-fcc7-4fed-858f-2890c9cd1065" providerId="ADAL" clId="{5FBD23D2-DF47-45DC-A4BA-01433DC7BB7A}" dt="2021-12-09T11:14:07.740" v="1265" actId="27803"/>
          <ac:spMkLst>
            <pc:docMk/>
            <pc:sldMk cId="518430994" sldId="290"/>
            <ac:spMk id="14" creationId="{D6816C47-793A-4636-96EB-365E05630467}"/>
          </ac:spMkLst>
        </pc:spChg>
        <pc:spChg chg="add del mod">
          <ac:chgData name="Krystian Schmidt" userId="b75995f8-fcc7-4fed-858f-2890c9cd1065" providerId="ADAL" clId="{5FBD23D2-DF47-45DC-A4BA-01433DC7BB7A}" dt="2021-12-09T11:14:48.841" v="1275" actId="26606"/>
          <ac:spMkLst>
            <pc:docMk/>
            <pc:sldMk cId="518430994" sldId="290"/>
            <ac:spMk id="15" creationId="{038C64EB-EF8B-4EBB-91BF-996D3487D069}"/>
          </ac:spMkLst>
        </pc:spChg>
        <pc:spChg chg="mod">
          <ac:chgData name="Krystian Schmidt" userId="b75995f8-fcc7-4fed-858f-2890c9cd1065" providerId="ADAL" clId="{5FBD23D2-DF47-45DC-A4BA-01433DC7BB7A}" dt="2021-12-09T11:14:07.740" v="1265" actId="27803"/>
          <ac:spMkLst>
            <pc:docMk/>
            <pc:sldMk cId="518430994" sldId="290"/>
            <ac:spMk id="16" creationId="{FA2A8043-3BC5-4B06-A309-725E52E956F7}"/>
          </ac:spMkLst>
        </pc:spChg>
        <pc:spChg chg="mod">
          <ac:chgData name="Krystian Schmidt" userId="b75995f8-fcc7-4fed-858f-2890c9cd1065" providerId="ADAL" clId="{5FBD23D2-DF47-45DC-A4BA-01433DC7BB7A}" dt="2021-12-09T11:14:07.740" v="1265" actId="27803"/>
          <ac:spMkLst>
            <pc:docMk/>
            <pc:sldMk cId="518430994" sldId="290"/>
            <ac:spMk id="17" creationId="{48E3F75F-C431-4674-AFFF-1A85D3A9D4F2}"/>
          </ac:spMkLst>
        </pc:spChg>
        <pc:spChg chg="mod">
          <ac:chgData name="Krystian Schmidt" userId="b75995f8-fcc7-4fed-858f-2890c9cd1065" providerId="ADAL" clId="{5FBD23D2-DF47-45DC-A4BA-01433DC7BB7A}" dt="2021-12-09T11:14:07.740" v="1265" actId="27803"/>
          <ac:spMkLst>
            <pc:docMk/>
            <pc:sldMk cId="518430994" sldId="290"/>
            <ac:spMk id="18" creationId="{E8D66D3D-6180-4B5D-98DC-99668A8BBD8E}"/>
          </ac:spMkLst>
        </pc:spChg>
        <pc:spChg chg="mod">
          <ac:chgData name="Krystian Schmidt" userId="b75995f8-fcc7-4fed-858f-2890c9cd1065" providerId="ADAL" clId="{5FBD23D2-DF47-45DC-A4BA-01433DC7BB7A}" dt="2021-12-09T11:14:07.740" v="1265" actId="27803"/>
          <ac:spMkLst>
            <pc:docMk/>
            <pc:sldMk cId="518430994" sldId="290"/>
            <ac:spMk id="19" creationId="{E1EB2CCC-0303-4F00-89F5-0162C815F987}"/>
          </ac:spMkLst>
        </pc:spChg>
        <pc:spChg chg="mod">
          <ac:chgData name="Krystian Schmidt" userId="b75995f8-fcc7-4fed-858f-2890c9cd1065" providerId="ADAL" clId="{5FBD23D2-DF47-45DC-A4BA-01433DC7BB7A}" dt="2021-12-09T11:14:07.740" v="1265" actId="27803"/>
          <ac:spMkLst>
            <pc:docMk/>
            <pc:sldMk cId="518430994" sldId="290"/>
            <ac:spMk id="20" creationId="{BC956F65-5525-4DE2-A74C-BDC55BD7D27B}"/>
          </ac:spMkLst>
        </pc:spChg>
        <pc:spChg chg="mod">
          <ac:chgData name="Krystian Schmidt" userId="b75995f8-fcc7-4fed-858f-2890c9cd1065" providerId="ADAL" clId="{5FBD23D2-DF47-45DC-A4BA-01433DC7BB7A}" dt="2021-12-09T11:14:07.740" v="1265" actId="27803"/>
          <ac:spMkLst>
            <pc:docMk/>
            <pc:sldMk cId="518430994" sldId="290"/>
            <ac:spMk id="21" creationId="{94DDAA78-FD3F-4632-A2E1-8513D76677D5}"/>
          </ac:spMkLst>
        </pc:spChg>
        <pc:spChg chg="mod">
          <ac:chgData name="Krystian Schmidt" userId="b75995f8-fcc7-4fed-858f-2890c9cd1065" providerId="ADAL" clId="{5FBD23D2-DF47-45DC-A4BA-01433DC7BB7A}" dt="2021-12-09T11:14:07.740" v="1265" actId="27803"/>
          <ac:spMkLst>
            <pc:docMk/>
            <pc:sldMk cId="518430994" sldId="290"/>
            <ac:spMk id="22" creationId="{80CB6590-D36F-4EA9-9AD5-1601DFE55553}"/>
          </ac:spMkLst>
        </pc:spChg>
        <pc:spChg chg="mod">
          <ac:chgData name="Krystian Schmidt" userId="b75995f8-fcc7-4fed-858f-2890c9cd1065" providerId="ADAL" clId="{5FBD23D2-DF47-45DC-A4BA-01433DC7BB7A}" dt="2021-12-09T11:14:07.740" v="1265" actId="27803"/>
          <ac:spMkLst>
            <pc:docMk/>
            <pc:sldMk cId="518430994" sldId="290"/>
            <ac:spMk id="23" creationId="{9B700FD8-461C-4B93-9D00-70CF1A9657C1}"/>
          </ac:spMkLst>
        </pc:spChg>
        <pc:spChg chg="mod">
          <ac:chgData name="Krystian Schmidt" userId="b75995f8-fcc7-4fed-858f-2890c9cd1065" providerId="ADAL" clId="{5FBD23D2-DF47-45DC-A4BA-01433DC7BB7A}" dt="2021-12-09T11:14:07.740" v="1265" actId="27803"/>
          <ac:spMkLst>
            <pc:docMk/>
            <pc:sldMk cId="518430994" sldId="290"/>
            <ac:spMk id="24" creationId="{8AA14F31-5598-4337-8DFB-B577749AACC3}"/>
          </ac:spMkLst>
        </pc:spChg>
        <pc:spChg chg="mod">
          <ac:chgData name="Krystian Schmidt" userId="b75995f8-fcc7-4fed-858f-2890c9cd1065" providerId="ADAL" clId="{5FBD23D2-DF47-45DC-A4BA-01433DC7BB7A}" dt="2021-12-09T11:14:07.740" v="1265" actId="27803"/>
          <ac:spMkLst>
            <pc:docMk/>
            <pc:sldMk cId="518430994" sldId="290"/>
            <ac:spMk id="25" creationId="{5997B926-0E52-406F-B458-57B4B2CBDC36}"/>
          </ac:spMkLst>
        </pc:spChg>
        <pc:spChg chg="mod">
          <ac:chgData name="Krystian Schmidt" userId="b75995f8-fcc7-4fed-858f-2890c9cd1065" providerId="ADAL" clId="{5FBD23D2-DF47-45DC-A4BA-01433DC7BB7A}" dt="2021-12-09T11:14:07.740" v="1265" actId="27803"/>
          <ac:spMkLst>
            <pc:docMk/>
            <pc:sldMk cId="518430994" sldId="290"/>
            <ac:spMk id="26" creationId="{578B9C2B-A4B6-4201-A307-C1E27784DF11}"/>
          </ac:spMkLst>
        </pc:spChg>
        <pc:spChg chg="mod">
          <ac:chgData name="Krystian Schmidt" userId="b75995f8-fcc7-4fed-858f-2890c9cd1065" providerId="ADAL" clId="{5FBD23D2-DF47-45DC-A4BA-01433DC7BB7A}" dt="2021-12-09T11:14:07.740" v="1265" actId="27803"/>
          <ac:spMkLst>
            <pc:docMk/>
            <pc:sldMk cId="518430994" sldId="290"/>
            <ac:spMk id="27" creationId="{499C6D47-C17F-4EB8-ACC3-1E6D4F2D0AD7}"/>
          </ac:spMkLst>
        </pc:spChg>
        <pc:spChg chg="mod">
          <ac:chgData name="Krystian Schmidt" userId="b75995f8-fcc7-4fed-858f-2890c9cd1065" providerId="ADAL" clId="{5FBD23D2-DF47-45DC-A4BA-01433DC7BB7A}" dt="2021-12-09T11:14:07.740" v="1265" actId="27803"/>
          <ac:spMkLst>
            <pc:docMk/>
            <pc:sldMk cId="518430994" sldId="290"/>
            <ac:spMk id="28" creationId="{9A620F99-14EB-4C99-A51E-434FAAF383C2}"/>
          </ac:spMkLst>
        </pc:spChg>
        <pc:spChg chg="mod">
          <ac:chgData name="Krystian Schmidt" userId="b75995f8-fcc7-4fed-858f-2890c9cd1065" providerId="ADAL" clId="{5FBD23D2-DF47-45DC-A4BA-01433DC7BB7A}" dt="2021-12-09T11:14:07.740" v="1265" actId="27803"/>
          <ac:spMkLst>
            <pc:docMk/>
            <pc:sldMk cId="518430994" sldId="290"/>
            <ac:spMk id="29" creationId="{DE8A4710-D250-4031-841E-9A7B8FCA12F4}"/>
          </ac:spMkLst>
        </pc:spChg>
        <pc:spChg chg="mod">
          <ac:chgData name="Krystian Schmidt" userId="b75995f8-fcc7-4fed-858f-2890c9cd1065" providerId="ADAL" clId="{5FBD23D2-DF47-45DC-A4BA-01433DC7BB7A}" dt="2021-12-09T11:14:07.740" v="1265" actId="27803"/>
          <ac:spMkLst>
            <pc:docMk/>
            <pc:sldMk cId="518430994" sldId="290"/>
            <ac:spMk id="30" creationId="{987FF243-F4E0-4726-929B-C24990AAE4DB}"/>
          </ac:spMkLst>
        </pc:spChg>
        <pc:spChg chg="mod">
          <ac:chgData name="Krystian Schmidt" userId="b75995f8-fcc7-4fed-858f-2890c9cd1065" providerId="ADAL" clId="{5FBD23D2-DF47-45DC-A4BA-01433DC7BB7A}" dt="2021-12-09T11:14:07.740" v="1265" actId="27803"/>
          <ac:spMkLst>
            <pc:docMk/>
            <pc:sldMk cId="518430994" sldId="290"/>
            <ac:spMk id="31" creationId="{7595F67F-AB97-4FAD-9000-A17BF23721AD}"/>
          </ac:spMkLst>
        </pc:spChg>
        <pc:spChg chg="mod">
          <ac:chgData name="Krystian Schmidt" userId="b75995f8-fcc7-4fed-858f-2890c9cd1065" providerId="ADAL" clId="{5FBD23D2-DF47-45DC-A4BA-01433DC7BB7A}" dt="2021-12-09T11:14:07.740" v="1265" actId="27803"/>
          <ac:spMkLst>
            <pc:docMk/>
            <pc:sldMk cId="518430994" sldId="290"/>
            <ac:spMk id="32" creationId="{C892E936-DB18-4187-A1B9-07D14685B6EC}"/>
          </ac:spMkLst>
        </pc:spChg>
        <pc:spChg chg="mod">
          <ac:chgData name="Krystian Schmidt" userId="b75995f8-fcc7-4fed-858f-2890c9cd1065" providerId="ADAL" clId="{5FBD23D2-DF47-45DC-A4BA-01433DC7BB7A}" dt="2021-12-09T11:14:07.740" v="1265" actId="27803"/>
          <ac:spMkLst>
            <pc:docMk/>
            <pc:sldMk cId="518430994" sldId="290"/>
            <ac:spMk id="33" creationId="{87D04152-7903-4291-A92E-46829262DB32}"/>
          </ac:spMkLst>
        </pc:spChg>
        <pc:spChg chg="mod">
          <ac:chgData name="Krystian Schmidt" userId="b75995f8-fcc7-4fed-858f-2890c9cd1065" providerId="ADAL" clId="{5FBD23D2-DF47-45DC-A4BA-01433DC7BB7A}" dt="2021-12-09T11:14:07.740" v="1265" actId="27803"/>
          <ac:spMkLst>
            <pc:docMk/>
            <pc:sldMk cId="518430994" sldId="290"/>
            <ac:spMk id="34" creationId="{F5265B11-D744-4C37-A95D-62D0C4D041CC}"/>
          </ac:spMkLst>
        </pc:spChg>
        <pc:spChg chg="mod">
          <ac:chgData name="Krystian Schmidt" userId="b75995f8-fcc7-4fed-858f-2890c9cd1065" providerId="ADAL" clId="{5FBD23D2-DF47-45DC-A4BA-01433DC7BB7A}" dt="2021-12-09T11:14:07.740" v="1265" actId="27803"/>
          <ac:spMkLst>
            <pc:docMk/>
            <pc:sldMk cId="518430994" sldId="290"/>
            <ac:spMk id="35" creationId="{567B839D-DDD4-4C83-9D48-FF544BB67829}"/>
          </ac:spMkLst>
        </pc:spChg>
        <pc:spChg chg="mod">
          <ac:chgData name="Krystian Schmidt" userId="b75995f8-fcc7-4fed-858f-2890c9cd1065" providerId="ADAL" clId="{5FBD23D2-DF47-45DC-A4BA-01433DC7BB7A}" dt="2021-12-09T11:14:07.740" v="1265" actId="27803"/>
          <ac:spMkLst>
            <pc:docMk/>
            <pc:sldMk cId="518430994" sldId="290"/>
            <ac:spMk id="36" creationId="{F4086413-A981-4048-8E4C-12D152355230}"/>
          </ac:spMkLst>
        </pc:spChg>
        <pc:spChg chg="mod">
          <ac:chgData name="Krystian Schmidt" userId="b75995f8-fcc7-4fed-858f-2890c9cd1065" providerId="ADAL" clId="{5FBD23D2-DF47-45DC-A4BA-01433DC7BB7A}" dt="2021-12-09T11:14:07.740" v="1265" actId="27803"/>
          <ac:spMkLst>
            <pc:docMk/>
            <pc:sldMk cId="518430994" sldId="290"/>
            <ac:spMk id="37" creationId="{3FD7C235-AA9E-4601-AEF8-4C521C91AA1F}"/>
          </ac:spMkLst>
        </pc:spChg>
        <pc:spChg chg="mod">
          <ac:chgData name="Krystian Schmidt" userId="b75995f8-fcc7-4fed-858f-2890c9cd1065" providerId="ADAL" clId="{5FBD23D2-DF47-45DC-A4BA-01433DC7BB7A}" dt="2021-12-09T11:14:07.740" v="1265" actId="27803"/>
          <ac:spMkLst>
            <pc:docMk/>
            <pc:sldMk cId="518430994" sldId="290"/>
            <ac:spMk id="38" creationId="{033C54D5-FC3B-404F-B680-68712451825C}"/>
          </ac:spMkLst>
        </pc:spChg>
        <pc:spChg chg="mod">
          <ac:chgData name="Krystian Schmidt" userId="b75995f8-fcc7-4fed-858f-2890c9cd1065" providerId="ADAL" clId="{5FBD23D2-DF47-45DC-A4BA-01433DC7BB7A}" dt="2021-12-09T11:14:07.740" v="1265" actId="27803"/>
          <ac:spMkLst>
            <pc:docMk/>
            <pc:sldMk cId="518430994" sldId="290"/>
            <ac:spMk id="39" creationId="{A2E45C84-ED9E-473F-B071-CBE81621350B}"/>
          </ac:spMkLst>
        </pc:spChg>
        <pc:spChg chg="mod">
          <ac:chgData name="Krystian Schmidt" userId="b75995f8-fcc7-4fed-858f-2890c9cd1065" providerId="ADAL" clId="{5FBD23D2-DF47-45DC-A4BA-01433DC7BB7A}" dt="2021-12-09T11:14:07.740" v="1265" actId="27803"/>
          <ac:spMkLst>
            <pc:docMk/>
            <pc:sldMk cId="518430994" sldId="290"/>
            <ac:spMk id="40" creationId="{157DD33D-9AA0-4678-AFE2-FEB9AF8441F3}"/>
          </ac:spMkLst>
        </pc:spChg>
        <pc:spChg chg="mod">
          <ac:chgData name="Krystian Schmidt" userId="b75995f8-fcc7-4fed-858f-2890c9cd1065" providerId="ADAL" clId="{5FBD23D2-DF47-45DC-A4BA-01433DC7BB7A}" dt="2021-12-09T11:14:07.740" v="1265" actId="27803"/>
          <ac:spMkLst>
            <pc:docMk/>
            <pc:sldMk cId="518430994" sldId="290"/>
            <ac:spMk id="41" creationId="{6112882B-7ACC-4851-9AB2-E19936B34D45}"/>
          </ac:spMkLst>
        </pc:spChg>
        <pc:spChg chg="mod">
          <ac:chgData name="Krystian Schmidt" userId="b75995f8-fcc7-4fed-858f-2890c9cd1065" providerId="ADAL" clId="{5FBD23D2-DF47-45DC-A4BA-01433DC7BB7A}" dt="2021-12-09T11:14:07.740" v="1265" actId="27803"/>
          <ac:spMkLst>
            <pc:docMk/>
            <pc:sldMk cId="518430994" sldId="290"/>
            <ac:spMk id="42" creationId="{E9483334-3E7C-4E22-9DA2-819861AF09BE}"/>
          </ac:spMkLst>
        </pc:spChg>
        <pc:spChg chg="mod">
          <ac:chgData name="Krystian Schmidt" userId="b75995f8-fcc7-4fed-858f-2890c9cd1065" providerId="ADAL" clId="{5FBD23D2-DF47-45DC-A4BA-01433DC7BB7A}" dt="2021-12-09T11:14:07.740" v="1265" actId="27803"/>
          <ac:spMkLst>
            <pc:docMk/>
            <pc:sldMk cId="518430994" sldId="290"/>
            <ac:spMk id="43" creationId="{5727B741-D351-4050-B295-B06963285C77}"/>
          </ac:spMkLst>
        </pc:spChg>
        <pc:spChg chg="mod">
          <ac:chgData name="Krystian Schmidt" userId="b75995f8-fcc7-4fed-858f-2890c9cd1065" providerId="ADAL" clId="{5FBD23D2-DF47-45DC-A4BA-01433DC7BB7A}" dt="2021-12-09T11:14:07.740" v="1265" actId="27803"/>
          <ac:spMkLst>
            <pc:docMk/>
            <pc:sldMk cId="518430994" sldId="290"/>
            <ac:spMk id="44" creationId="{1490C6B7-214D-4B2E-AACA-598D247C7154}"/>
          </ac:spMkLst>
        </pc:spChg>
        <pc:spChg chg="mod">
          <ac:chgData name="Krystian Schmidt" userId="b75995f8-fcc7-4fed-858f-2890c9cd1065" providerId="ADAL" clId="{5FBD23D2-DF47-45DC-A4BA-01433DC7BB7A}" dt="2021-12-09T11:14:07.740" v="1265" actId="27803"/>
          <ac:spMkLst>
            <pc:docMk/>
            <pc:sldMk cId="518430994" sldId="290"/>
            <ac:spMk id="45" creationId="{C0E35ADE-469E-4BB0-9DAB-E7012D50324F}"/>
          </ac:spMkLst>
        </pc:spChg>
        <pc:spChg chg="mod">
          <ac:chgData name="Krystian Schmidt" userId="b75995f8-fcc7-4fed-858f-2890c9cd1065" providerId="ADAL" clId="{5FBD23D2-DF47-45DC-A4BA-01433DC7BB7A}" dt="2021-12-09T11:14:07.740" v="1265" actId="27803"/>
          <ac:spMkLst>
            <pc:docMk/>
            <pc:sldMk cId="518430994" sldId="290"/>
            <ac:spMk id="46" creationId="{37728A4B-89BA-45E0-A35D-FA88564B4930}"/>
          </ac:spMkLst>
        </pc:spChg>
        <pc:spChg chg="mod">
          <ac:chgData name="Krystian Schmidt" userId="b75995f8-fcc7-4fed-858f-2890c9cd1065" providerId="ADAL" clId="{5FBD23D2-DF47-45DC-A4BA-01433DC7BB7A}" dt="2021-12-09T11:14:07.740" v="1265" actId="27803"/>
          <ac:spMkLst>
            <pc:docMk/>
            <pc:sldMk cId="518430994" sldId="290"/>
            <ac:spMk id="47" creationId="{2BF4795C-AEFF-4304-9A9E-9E3131A1B07C}"/>
          </ac:spMkLst>
        </pc:spChg>
        <pc:spChg chg="mod">
          <ac:chgData name="Krystian Schmidt" userId="b75995f8-fcc7-4fed-858f-2890c9cd1065" providerId="ADAL" clId="{5FBD23D2-DF47-45DC-A4BA-01433DC7BB7A}" dt="2021-12-09T11:14:07.740" v="1265" actId="27803"/>
          <ac:spMkLst>
            <pc:docMk/>
            <pc:sldMk cId="518430994" sldId="290"/>
            <ac:spMk id="48" creationId="{91CA97F9-BD17-405B-9268-5F521BD9CA26}"/>
          </ac:spMkLst>
        </pc:spChg>
        <pc:spChg chg="mod">
          <ac:chgData name="Krystian Schmidt" userId="b75995f8-fcc7-4fed-858f-2890c9cd1065" providerId="ADAL" clId="{5FBD23D2-DF47-45DC-A4BA-01433DC7BB7A}" dt="2021-12-09T11:14:07.740" v="1265" actId="27803"/>
          <ac:spMkLst>
            <pc:docMk/>
            <pc:sldMk cId="518430994" sldId="290"/>
            <ac:spMk id="49" creationId="{415B2B6C-9D77-4CE4-AFF0-E8D981AB6F05}"/>
          </ac:spMkLst>
        </pc:spChg>
        <pc:spChg chg="mod">
          <ac:chgData name="Krystian Schmidt" userId="b75995f8-fcc7-4fed-858f-2890c9cd1065" providerId="ADAL" clId="{5FBD23D2-DF47-45DC-A4BA-01433DC7BB7A}" dt="2021-12-09T11:14:07.740" v="1265" actId="27803"/>
          <ac:spMkLst>
            <pc:docMk/>
            <pc:sldMk cId="518430994" sldId="290"/>
            <ac:spMk id="50" creationId="{E07F01EA-AC9B-4658-9361-4679095C2ED4}"/>
          </ac:spMkLst>
        </pc:spChg>
        <pc:spChg chg="mod">
          <ac:chgData name="Krystian Schmidt" userId="b75995f8-fcc7-4fed-858f-2890c9cd1065" providerId="ADAL" clId="{5FBD23D2-DF47-45DC-A4BA-01433DC7BB7A}" dt="2021-12-09T11:14:07.740" v="1265" actId="27803"/>
          <ac:spMkLst>
            <pc:docMk/>
            <pc:sldMk cId="518430994" sldId="290"/>
            <ac:spMk id="51" creationId="{C82401FC-769C-44FE-B5FF-CC2E74DC8F42}"/>
          </ac:spMkLst>
        </pc:spChg>
        <pc:spChg chg="mod">
          <ac:chgData name="Krystian Schmidt" userId="b75995f8-fcc7-4fed-858f-2890c9cd1065" providerId="ADAL" clId="{5FBD23D2-DF47-45DC-A4BA-01433DC7BB7A}" dt="2021-12-09T11:14:07.740" v="1265" actId="27803"/>
          <ac:spMkLst>
            <pc:docMk/>
            <pc:sldMk cId="518430994" sldId="290"/>
            <ac:spMk id="52" creationId="{DF19CD90-DABE-40FC-A11C-3F5D09C1DB46}"/>
          </ac:spMkLst>
        </pc:spChg>
        <pc:spChg chg="mod">
          <ac:chgData name="Krystian Schmidt" userId="b75995f8-fcc7-4fed-858f-2890c9cd1065" providerId="ADAL" clId="{5FBD23D2-DF47-45DC-A4BA-01433DC7BB7A}" dt="2021-12-09T11:14:07.740" v="1265" actId="27803"/>
          <ac:spMkLst>
            <pc:docMk/>
            <pc:sldMk cId="518430994" sldId="290"/>
            <ac:spMk id="53" creationId="{D8F0ADF3-8FCC-4F78-AC4A-71535E256EDD}"/>
          </ac:spMkLst>
        </pc:spChg>
        <pc:spChg chg="mod">
          <ac:chgData name="Krystian Schmidt" userId="b75995f8-fcc7-4fed-858f-2890c9cd1065" providerId="ADAL" clId="{5FBD23D2-DF47-45DC-A4BA-01433DC7BB7A}" dt="2021-12-09T11:14:07.740" v="1265" actId="27803"/>
          <ac:spMkLst>
            <pc:docMk/>
            <pc:sldMk cId="518430994" sldId="290"/>
            <ac:spMk id="54" creationId="{C364F65C-4D73-4470-8F9D-379D19EEF105}"/>
          </ac:spMkLst>
        </pc:spChg>
        <pc:spChg chg="mod">
          <ac:chgData name="Krystian Schmidt" userId="b75995f8-fcc7-4fed-858f-2890c9cd1065" providerId="ADAL" clId="{5FBD23D2-DF47-45DC-A4BA-01433DC7BB7A}" dt="2021-12-09T11:14:07.740" v="1265" actId="27803"/>
          <ac:spMkLst>
            <pc:docMk/>
            <pc:sldMk cId="518430994" sldId="290"/>
            <ac:spMk id="55" creationId="{A33A6624-8793-4D74-963F-5B1A9452961C}"/>
          </ac:spMkLst>
        </pc:spChg>
        <pc:spChg chg="mod">
          <ac:chgData name="Krystian Schmidt" userId="b75995f8-fcc7-4fed-858f-2890c9cd1065" providerId="ADAL" clId="{5FBD23D2-DF47-45DC-A4BA-01433DC7BB7A}" dt="2021-12-09T11:14:07.740" v="1265" actId="27803"/>
          <ac:spMkLst>
            <pc:docMk/>
            <pc:sldMk cId="518430994" sldId="290"/>
            <ac:spMk id="56" creationId="{C432F981-CA24-4B12-AA02-79ACC31D48D0}"/>
          </ac:spMkLst>
        </pc:spChg>
        <pc:spChg chg="mod">
          <ac:chgData name="Krystian Schmidt" userId="b75995f8-fcc7-4fed-858f-2890c9cd1065" providerId="ADAL" clId="{5FBD23D2-DF47-45DC-A4BA-01433DC7BB7A}" dt="2021-12-09T11:14:07.740" v="1265" actId="27803"/>
          <ac:spMkLst>
            <pc:docMk/>
            <pc:sldMk cId="518430994" sldId="290"/>
            <ac:spMk id="57" creationId="{A6FC4DE0-3FC3-4361-BD59-A7E314D2A45C}"/>
          </ac:spMkLst>
        </pc:spChg>
        <pc:spChg chg="mod">
          <ac:chgData name="Krystian Schmidt" userId="b75995f8-fcc7-4fed-858f-2890c9cd1065" providerId="ADAL" clId="{5FBD23D2-DF47-45DC-A4BA-01433DC7BB7A}" dt="2021-12-09T11:14:07.740" v="1265" actId="27803"/>
          <ac:spMkLst>
            <pc:docMk/>
            <pc:sldMk cId="518430994" sldId="290"/>
            <ac:spMk id="58" creationId="{2CBDAEC0-9123-4355-9EDD-3EA36AF419F8}"/>
          </ac:spMkLst>
        </pc:spChg>
        <pc:spChg chg="mod">
          <ac:chgData name="Krystian Schmidt" userId="b75995f8-fcc7-4fed-858f-2890c9cd1065" providerId="ADAL" clId="{5FBD23D2-DF47-45DC-A4BA-01433DC7BB7A}" dt="2021-12-09T11:14:07.740" v="1265" actId="27803"/>
          <ac:spMkLst>
            <pc:docMk/>
            <pc:sldMk cId="518430994" sldId="290"/>
            <ac:spMk id="59" creationId="{29DBE3FD-0A9B-4817-B8CE-2B554746D0A4}"/>
          </ac:spMkLst>
        </pc:spChg>
        <pc:spChg chg="mod">
          <ac:chgData name="Krystian Schmidt" userId="b75995f8-fcc7-4fed-858f-2890c9cd1065" providerId="ADAL" clId="{5FBD23D2-DF47-45DC-A4BA-01433DC7BB7A}" dt="2021-12-09T11:14:07.740" v="1265" actId="27803"/>
          <ac:spMkLst>
            <pc:docMk/>
            <pc:sldMk cId="518430994" sldId="290"/>
            <ac:spMk id="60" creationId="{38C531CE-B730-4DCE-A583-17929E5D469D}"/>
          </ac:spMkLst>
        </pc:spChg>
        <pc:spChg chg="mod">
          <ac:chgData name="Krystian Schmidt" userId="b75995f8-fcc7-4fed-858f-2890c9cd1065" providerId="ADAL" clId="{5FBD23D2-DF47-45DC-A4BA-01433DC7BB7A}" dt="2021-12-09T11:14:07.740" v="1265" actId="27803"/>
          <ac:spMkLst>
            <pc:docMk/>
            <pc:sldMk cId="518430994" sldId="290"/>
            <ac:spMk id="61" creationId="{28EADF9C-9A1D-4135-8F3D-C4CC1E8B7BA1}"/>
          </ac:spMkLst>
        </pc:spChg>
        <pc:spChg chg="mod">
          <ac:chgData name="Krystian Schmidt" userId="b75995f8-fcc7-4fed-858f-2890c9cd1065" providerId="ADAL" clId="{5FBD23D2-DF47-45DC-A4BA-01433DC7BB7A}" dt="2021-12-09T11:14:07.740" v="1265" actId="27803"/>
          <ac:spMkLst>
            <pc:docMk/>
            <pc:sldMk cId="518430994" sldId="290"/>
            <ac:spMk id="62" creationId="{5386BD77-CDE5-4141-A2B4-81124D8CA5A5}"/>
          </ac:spMkLst>
        </pc:spChg>
        <pc:spChg chg="mod">
          <ac:chgData name="Krystian Schmidt" userId="b75995f8-fcc7-4fed-858f-2890c9cd1065" providerId="ADAL" clId="{5FBD23D2-DF47-45DC-A4BA-01433DC7BB7A}" dt="2021-12-09T11:14:07.740" v="1265" actId="27803"/>
          <ac:spMkLst>
            <pc:docMk/>
            <pc:sldMk cId="518430994" sldId="290"/>
            <ac:spMk id="63" creationId="{1D606868-2C04-4698-83D6-020757097877}"/>
          </ac:spMkLst>
        </pc:spChg>
        <pc:spChg chg="mod">
          <ac:chgData name="Krystian Schmidt" userId="b75995f8-fcc7-4fed-858f-2890c9cd1065" providerId="ADAL" clId="{5FBD23D2-DF47-45DC-A4BA-01433DC7BB7A}" dt="2021-12-09T11:14:07.740" v="1265" actId="27803"/>
          <ac:spMkLst>
            <pc:docMk/>
            <pc:sldMk cId="518430994" sldId="290"/>
            <ac:spMk id="64" creationId="{9AFE8F11-30F2-4147-A6E6-09F4FA98318B}"/>
          </ac:spMkLst>
        </pc:spChg>
        <pc:spChg chg="mod">
          <ac:chgData name="Krystian Schmidt" userId="b75995f8-fcc7-4fed-858f-2890c9cd1065" providerId="ADAL" clId="{5FBD23D2-DF47-45DC-A4BA-01433DC7BB7A}" dt="2021-12-09T11:14:07.740" v="1265" actId="27803"/>
          <ac:spMkLst>
            <pc:docMk/>
            <pc:sldMk cId="518430994" sldId="290"/>
            <ac:spMk id="65" creationId="{6F213C43-0274-4617-A03E-FDF12E23B127}"/>
          </ac:spMkLst>
        </pc:spChg>
        <pc:spChg chg="mod">
          <ac:chgData name="Krystian Schmidt" userId="b75995f8-fcc7-4fed-858f-2890c9cd1065" providerId="ADAL" clId="{5FBD23D2-DF47-45DC-A4BA-01433DC7BB7A}" dt="2021-12-09T11:14:07.740" v="1265" actId="27803"/>
          <ac:spMkLst>
            <pc:docMk/>
            <pc:sldMk cId="518430994" sldId="290"/>
            <ac:spMk id="66" creationId="{25CC84BB-CE2E-457B-AE01-1DC8BC6CBA53}"/>
          </ac:spMkLst>
        </pc:spChg>
        <pc:spChg chg="mod">
          <ac:chgData name="Krystian Schmidt" userId="b75995f8-fcc7-4fed-858f-2890c9cd1065" providerId="ADAL" clId="{5FBD23D2-DF47-45DC-A4BA-01433DC7BB7A}" dt="2021-12-09T11:14:07.740" v="1265" actId="27803"/>
          <ac:spMkLst>
            <pc:docMk/>
            <pc:sldMk cId="518430994" sldId="290"/>
            <ac:spMk id="67" creationId="{36B78675-50A0-4C08-80B4-A90F6DB09B45}"/>
          </ac:spMkLst>
        </pc:spChg>
        <pc:spChg chg="mod">
          <ac:chgData name="Krystian Schmidt" userId="b75995f8-fcc7-4fed-858f-2890c9cd1065" providerId="ADAL" clId="{5FBD23D2-DF47-45DC-A4BA-01433DC7BB7A}" dt="2021-12-09T11:14:07.740" v="1265" actId="27803"/>
          <ac:spMkLst>
            <pc:docMk/>
            <pc:sldMk cId="518430994" sldId="290"/>
            <ac:spMk id="68" creationId="{412522A9-FABD-4918-A548-DBFD0675B7D7}"/>
          </ac:spMkLst>
        </pc:spChg>
        <pc:spChg chg="mod">
          <ac:chgData name="Krystian Schmidt" userId="b75995f8-fcc7-4fed-858f-2890c9cd1065" providerId="ADAL" clId="{5FBD23D2-DF47-45DC-A4BA-01433DC7BB7A}" dt="2021-12-09T11:14:07.740" v="1265" actId="27803"/>
          <ac:spMkLst>
            <pc:docMk/>
            <pc:sldMk cId="518430994" sldId="290"/>
            <ac:spMk id="69" creationId="{32793D43-CF3F-47CD-A2C8-B8E2EEDB8BB2}"/>
          </ac:spMkLst>
        </pc:spChg>
        <pc:spChg chg="mod">
          <ac:chgData name="Krystian Schmidt" userId="b75995f8-fcc7-4fed-858f-2890c9cd1065" providerId="ADAL" clId="{5FBD23D2-DF47-45DC-A4BA-01433DC7BB7A}" dt="2021-12-09T11:14:07.740" v="1265" actId="27803"/>
          <ac:spMkLst>
            <pc:docMk/>
            <pc:sldMk cId="518430994" sldId="290"/>
            <ac:spMk id="70" creationId="{3BF0CEB4-1052-4E91-9447-05D37AC1E10F}"/>
          </ac:spMkLst>
        </pc:spChg>
        <pc:spChg chg="mod">
          <ac:chgData name="Krystian Schmidt" userId="b75995f8-fcc7-4fed-858f-2890c9cd1065" providerId="ADAL" clId="{5FBD23D2-DF47-45DC-A4BA-01433DC7BB7A}" dt="2021-12-09T11:14:07.740" v="1265" actId="27803"/>
          <ac:spMkLst>
            <pc:docMk/>
            <pc:sldMk cId="518430994" sldId="290"/>
            <ac:spMk id="71" creationId="{6193B40B-A091-4DB0-990C-1E4A6182B147}"/>
          </ac:spMkLst>
        </pc:spChg>
        <pc:spChg chg="mod">
          <ac:chgData name="Krystian Schmidt" userId="b75995f8-fcc7-4fed-858f-2890c9cd1065" providerId="ADAL" clId="{5FBD23D2-DF47-45DC-A4BA-01433DC7BB7A}" dt="2021-12-09T11:14:07.740" v="1265" actId="27803"/>
          <ac:spMkLst>
            <pc:docMk/>
            <pc:sldMk cId="518430994" sldId="290"/>
            <ac:spMk id="72" creationId="{C489745C-5F17-4FA5-9F72-A0F765B9C7FA}"/>
          </ac:spMkLst>
        </pc:spChg>
        <pc:spChg chg="mod">
          <ac:chgData name="Krystian Schmidt" userId="b75995f8-fcc7-4fed-858f-2890c9cd1065" providerId="ADAL" clId="{5FBD23D2-DF47-45DC-A4BA-01433DC7BB7A}" dt="2021-12-09T11:14:07.740" v="1265" actId="27803"/>
          <ac:spMkLst>
            <pc:docMk/>
            <pc:sldMk cId="518430994" sldId="290"/>
            <ac:spMk id="73" creationId="{812A8F80-2A19-4103-92E9-97FE6946255F}"/>
          </ac:spMkLst>
        </pc:spChg>
        <pc:spChg chg="mod">
          <ac:chgData name="Krystian Schmidt" userId="b75995f8-fcc7-4fed-858f-2890c9cd1065" providerId="ADAL" clId="{5FBD23D2-DF47-45DC-A4BA-01433DC7BB7A}" dt="2021-12-09T11:14:07.740" v="1265" actId="27803"/>
          <ac:spMkLst>
            <pc:docMk/>
            <pc:sldMk cId="518430994" sldId="290"/>
            <ac:spMk id="74" creationId="{D949AFA4-DB7A-492F-9557-F28546CE956B}"/>
          </ac:spMkLst>
        </pc:spChg>
        <pc:spChg chg="mod">
          <ac:chgData name="Krystian Schmidt" userId="b75995f8-fcc7-4fed-858f-2890c9cd1065" providerId="ADAL" clId="{5FBD23D2-DF47-45DC-A4BA-01433DC7BB7A}" dt="2021-12-09T11:14:07.740" v="1265" actId="27803"/>
          <ac:spMkLst>
            <pc:docMk/>
            <pc:sldMk cId="518430994" sldId="290"/>
            <ac:spMk id="75" creationId="{AF2015A7-9818-4ECE-A5CC-1BDA8CFD583D}"/>
          </ac:spMkLst>
        </pc:spChg>
        <pc:spChg chg="mod">
          <ac:chgData name="Krystian Schmidt" userId="b75995f8-fcc7-4fed-858f-2890c9cd1065" providerId="ADAL" clId="{5FBD23D2-DF47-45DC-A4BA-01433DC7BB7A}" dt="2021-12-09T11:14:07.740" v="1265" actId="27803"/>
          <ac:spMkLst>
            <pc:docMk/>
            <pc:sldMk cId="518430994" sldId="290"/>
            <ac:spMk id="76" creationId="{CDFB575E-01EF-422F-81E5-F5078A3AEB16}"/>
          </ac:spMkLst>
        </pc:spChg>
        <pc:spChg chg="mod">
          <ac:chgData name="Krystian Schmidt" userId="b75995f8-fcc7-4fed-858f-2890c9cd1065" providerId="ADAL" clId="{5FBD23D2-DF47-45DC-A4BA-01433DC7BB7A}" dt="2021-12-09T11:14:07.740" v="1265" actId="27803"/>
          <ac:spMkLst>
            <pc:docMk/>
            <pc:sldMk cId="518430994" sldId="290"/>
            <ac:spMk id="77" creationId="{CFEA5F72-8481-4A6C-B925-187662F1B02B}"/>
          </ac:spMkLst>
        </pc:spChg>
        <pc:spChg chg="mod">
          <ac:chgData name="Krystian Schmidt" userId="b75995f8-fcc7-4fed-858f-2890c9cd1065" providerId="ADAL" clId="{5FBD23D2-DF47-45DC-A4BA-01433DC7BB7A}" dt="2021-12-09T11:14:07.740" v="1265" actId="27803"/>
          <ac:spMkLst>
            <pc:docMk/>
            <pc:sldMk cId="518430994" sldId="290"/>
            <ac:spMk id="78" creationId="{404B39AB-20B4-4D44-BCFE-27FACBA5EECE}"/>
          </ac:spMkLst>
        </pc:spChg>
        <pc:spChg chg="mod">
          <ac:chgData name="Krystian Schmidt" userId="b75995f8-fcc7-4fed-858f-2890c9cd1065" providerId="ADAL" clId="{5FBD23D2-DF47-45DC-A4BA-01433DC7BB7A}" dt="2021-12-09T11:14:07.740" v="1265" actId="27803"/>
          <ac:spMkLst>
            <pc:docMk/>
            <pc:sldMk cId="518430994" sldId="290"/>
            <ac:spMk id="79" creationId="{F15C4644-6883-45A9-8FB8-67B927578EB2}"/>
          </ac:spMkLst>
        </pc:spChg>
        <pc:spChg chg="mod">
          <ac:chgData name="Krystian Schmidt" userId="b75995f8-fcc7-4fed-858f-2890c9cd1065" providerId="ADAL" clId="{5FBD23D2-DF47-45DC-A4BA-01433DC7BB7A}" dt="2021-12-09T11:14:07.740" v="1265" actId="27803"/>
          <ac:spMkLst>
            <pc:docMk/>
            <pc:sldMk cId="518430994" sldId="290"/>
            <ac:spMk id="80" creationId="{CE14827A-C163-491D-A9FF-1E600A0315D8}"/>
          </ac:spMkLst>
        </pc:spChg>
        <pc:spChg chg="mod">
          <ac:chgData name="Krystian Schmidt" userId="b75995f8-fcc7-4fed-858f-2890c9cd1065" providerId="ADAL" clId="{5FBD23D2-DF47-45DC-A4BA-01433DC7BB7A}" dt="2021-12-09T11:14:07.740" v="1265" actId="27803"/>
          <ac:spMkLst>
            <pc:docMk/>
            <pc:sldMk cId="518430994" sldId="290"/>
            <ac:spMk id="81" creationId="{C211A537-6AA3-4B6D-8A50-89B260326FC0}"/>
          </ac:spMkLst>
        </pc:spChg>
        <pc:spChg chg="mod">
          <ac:chgData name="Krystian Schmidt" userId="b75995f8-fcc7-4fed-858f-2890c9cd1065" providerId="ADAL" clId="{5FBD23D2-DF47-45DC-A4BA-01433DC7BB7A}" dt="2021-12-09T11:14:07.740" v="1265" actId="27803"/>
          <ac:spMkLst>
            <pc:docMk/>
            <pc:sldMk cId="518430994" sldId="290"/>
            <ac:spMk id="82" creationId="{6DE143F7-8F25-4100-AC2A-74EEE0DD2C79}"/>
          </ac:spMkLst>
        </pc:spChg>
        <pc:spChg chg="mod">
          <ac:chgData name="Krystian Schmidt" userId="b75995f8-fcc7-4fed-858f-2890c9cd1065" providerId="ADAL" clId="{5FBD23D2-DF47-45DC-A4BA-01433DC7BB7A}" dt="2021-12-09T11:14:07.740" v="1265" actId="27803"/>
          <ac:spMkLst>
            <pc:docMk/>
            <pc:sldMk cId="518430994" sldId="290"/>
            <ac:spMk id="83" creationId="{D9997071-8608-4660-B7CE-F961910CCE77}"/>
          </ac:spMkLst>
        </pc:spChg>
        <pc:spChg chg="mod">
          <ac:chgData name="Krystian Schmidt" userId="b75995f8-fcc7-4fed-858f-2890c9cd1065" providerId="ADAL" clId="{5FBD23D2-DF47-45DC-A4BA-01433DC7BB7A}" dt="2021-12-09T11:14:07.740" v="1265" actId="27803"/>
          <ac:spMkLst>
            <pc:docMk/>
            <pc:sldMk cId="518430994" sldId="290"/>
            <ac:spMk id="84" creationId="{FC5423F5-A74E-456C-A58A-7A62D28B972E}"/>
          </ac:spMkLst>
        </pc:spChg>
        <pc:spChg chg="mod">
          <ac:chgData name="Krystian Schmidt" userId="b75995f8-fcc7-4fed-858f-2890c9cd1065" providerId="ADAL" clId="{5FBD23D2-DF47-45DC-A4BA-01433DC7BB7A}" dt="2021-12-09T11:14:07.740" v="1265" actId="27803"/>
          <ac:spMkLst>
            <pc:docMk/>
            <pc:sldMk cId="518430994" sldId="290"/>
            <ac:spMk id="85" creationId="{A092D890-DDAC-48A5-A3F8-806853FC8A74}"/>
          </ac:spMkLst>
        </pc:spChg>
        <pc:spChg chg="mod">
          <ac:chgData name="Krystian Schmidt" userId="b75995f8-fcc7-4fed-858f-2890c9cd1065" providerId="ADAL" clId="{5FBD23D2-DF47-45DC-A4BA-01433DC7BB7A}" dt="2021-12-09T11:14:07.740" v="1265" actId="27803"/>
          <ac:spMkLst>
            <pc:docMk/>
            <pc:sldMk cId="518430994" sldId="290"/>
            <ac:spMk id="86" creationId="{E00734BA-0C92-4808-B7FD-ACB666C279A0}"/>
          </ac:spMkLst>
        </pc:spChg>
        <pc:spChg chg="mod">
          <ac:chgData name="Krystian Schmidt" userId="b75995f8-fcc7-4fed-858f-2890c9cd1065" providerId="ADAL" clId="{5FBD23D2-DF47-45DC-A4BA-01433DC7BB7A}" dt="2021-12-09T11:14:07.740" v="1265" actId="27803"/>
          <ac:spMkLst>
            <pc:docMk/>
            <pc:sldMk cId="518430994" sldId="290"/>
            <ac:spMk id="87" creationId="{48443A86-9C97-45E2-8183-1BEA1FAAD643}"/>
          </ac:spMkLst>
        </pc:spChg>
        <pc:spChg chg="mod">
          <ac:chgData name="Krystian Schmidt" userId="b75995f8-fcc7-4fed-858f-2890c9cd1065" providerId="ADAL" clId="{5FBD23D2-DF47-45DC-A4BA-01433DC7BB7A}" dt="2021-12-09T11:14:07.740" v="1265" actId="27803"/>
          <ac:spMkLst>
            <pc:docMk/>
            <pc:sldMk cId="518430994" sldId="290"/>
            <ac:spMk id="88" creationId="{552C2F9E-2785-402F-A6C2-C150D32E66F2}"/>
          </ac:spMkLst>
        </pc:spChg>
        <pc:spChg chg="mod">
          <ac:chgData name="Krystian Schmidt" userId="b75995f8-fcc7-4fed-858f-2890c9cd1065" providerId="ADAL" clId="{5FBD23D2-DF47-45DC-A4BA-01433DC7BB7A}" dt="2021-12-09T11:14:07.740" v="1265" actId="27803"/>
          <ac:spMkLst>
            <pc:docMk/>
            <pc:sldMk cId="518430994" sldId="290"/>
            <ac:spMk id="89" creationId="{AB38298D-9DBE-49D9-BDA7-29E7604C0F41}"/>
          </ac:spMkLst>
        </pc:spChg>
        <pc:spChg chg="mod">
          <ac:chgData name="Krystian Schmidt" userId="b75995f8-fcc7-4fed-858f-2890c9cd1065" providerId="ADAL" clId="{5FBD23D2-DF47-45DC-A4BA-01433DC7BB7A}" dt="2021-12-09T11:14:07.740" v="1265" actId="27803"/>
          <ac:spMkLst>
            <pc:docMk/>
            <pc:sldMk cId="518430994" sldId="290"/>
            <ac:spMk id="90" creationId="{96BDCB79-279B-4C75-978B-27395E290409}"/>
          </ac:spMkLst>
        </pc:spChg>
        <pc:spChg chg="mod">
          <ac:chgData name="Krystian Schmidt" userId="b75995f8-fcc7-4fed-858f-2890c9cd1065" providerId="ADAL" clId="{5FBD23D2-DF47-45DC-A4BA-01433DC7BB7A}" dt="2021-12-09T11:14:07.740" v="1265" actId="27803"/>
          <ac:spMkLst>
            <pc:docMk/>
            <pc:sldMk cId="518430994" sldId="290"/>
            <ac:spMk id="91" creationId="{0D86A223-DE1D-4B9B-9ED1-B639B1869364}"/>
          </ac:spMkLst>
        </pc:spChg>
        <pc:spChg chg="mod">
          <ac:chgData name="Krystian Schmidt" userId="b75995f8-fcc7-4fed-858f-2890c9cd1065" providerId="ADAL" clId="{5FBD23D2-DF47-45DC-A4BA-01433DC7BB7A}" dt="2021-12-09T11:14:07.740" v="1265" actId="27803"/>
          <ac:spMkLst>
            <pc:docMk/>
            <pc:sldMk cId="518430994" sldId="290"/>
            <ac:spMk id="92" creationId="{7453AE23-CA24-47FA-B41E-315F31E89240}"/>
          </ac:spMkLst>
        </pc:spChg>
        <pc:spChg chg="mod">
          <ac:chgData name="Krystian Schmidt" userId="b75995f8-fcc7-4fed-858f-2890c9cd1065" providerId="ADAL" clId="{5FBD23D2-DF47-45DC-A4BA-01433DC7BB7A}" dt="2021-12-09T11:14:07.740" v="1265" actId="27803"/>
          <ac:spMkLst>
            <pc:docMk/>
            <pc:sldMk cId="518430994" sldId="290"/>
            <ac:spMk id="93" creationId="{81D81B0B-ADDA-4BCE-9906-655E07FAFDA6}"/>
          </ac:spMkLst>
        </pc:spChg>
        <pc:spChg chg="mod">
          <ac:chgData name="Krystian Schmidt" userId="b75995f8-fcc7-4fed-858f-2890c9cd1065" providerId="ADAL" clId="{5FBD23D2-DF47-45DC-A4BA-01433DC7BB7A}" dt="2021-12-09T11:14:07.740" v="1265" actId="27803"/>
          <ac:spMkLst>
            <pc:docMk/>
            <pc:sldMk cId="518430994" sldId="290"/>
            <ac:spMk id="94" creationId="{6A46B647-7EB0-4F50-B35A-0642F06D742F}"/>
          </ac:spMkLst>
        </pc:spChg>
        <pc:spChg chg="mod">
          <ac:chgData name="Krystian Schmidt" userId="b75995f8-fcc7-4fed-858f-2890c9cd1065" providerId="ADAL" clId="{5FBD23D2-DF47-45DC-A4BA-01433DC7BB7A}" dt="2021-12-09T11:14:07.740" v="1265" actId="27803"/>
          <ac:spMkLst>
            <pc:docMk/>
            <pc:sldMk cId="518430994" sldId="290"/>
            <ac:spMk id="95" creationId="{731A8A14-3F3C-422B-9B65-4A1DDE998E2C}"/>
          </ac:spMkLst>
        </pc:spChg>
        <pc:spChg chg="mod">
          <ac:chgData name="Krystian Schmidt" userId="b75995f8-fcc7-4fed-858f-2890c9cd1065" providerId="ADAL" clId="{5FBD23D2-DF47-45DC-A4BA-01433DC7BB7A}" dt="2021-12-09T11:14:07.740" v="1265" actId="27803"/>
          <ac:spMkLst>
            <pc:docMk/>
            <pc:sldMk cId="518430994" sldId="290"/>
            <ac:spMk id="96" creationId="{88AE7DB5-EF90-453F-A0B3-93EC4165769B}"/>
          </ac:spMkLst>
        </pc:spChg>
        <pc:spChg chg="mod">
          <ac:chgData name="Krystian Schmidt" userId="b75995f8-fcc7-4fed-858f-2890c9cd1065" providerId="ADAL" clId="{5FBD23D2-DF47-45DC-A4BA-01433DC7BB7A}" dt="2021-12-09T11:14:07.740" v="1265" actId="27803"/>
          <ac:spMkLst>
            <pc:docMk/>
            <pc:sldMk cId="518430994" sldId="290"/>
            <ac:spMk id="97" creationId="{303824F0-D72B-4F0B-BF7F-D1AB82EC627D}"/>
          </ac:spMkLst>
        </pc:spChg>
        <pc:spChg chg="mod">
          <ac:chgData name="Krystian Schmidt" userId="b75995f8-fcc7-4fed-858f-2890c9cd1065" providerId="ADAL" clId="{5FBD23D2-DF47-45DC-A4BA-01433DC7BB7A}" dt="2021-12-09T11:14:07.740" v="1265" actId="27803"/>
          <ac:spMkLst>
            <pc:docMk/>
            <pc:sldMk cId="518430994" sldId="290"/>
            <ac:spMk id="98" creationId="{18F80FFF-ECC2-4B04-94A7-633521DB83EF}"/>
          </ac:spMkLst>
        </pc:spChg>
        <pc:spChg chg="mod">
          <ac:chgData name="Krystian Schmidt" userId="b75995f8-fcc7-4fed-858f-2890c9cd1065" providerId="ADAL" clId="{5FBD23D2-DF47-45DC-A4BA-01433DC7BB7A}" dt="2021-12-09T11:14:07.740" v="1265" actId="27803"/>
          <ac:spMkLst>
            <pc:docMk/>
            <pc:sldMk cId="518430994" sldId="290"/>
            <ac:spMk id="99" creationId="{10D4779F-90CC-4AB5-A09E-0587B11957AA}"/>
          </ac:spMkLst>
        </pc:spChg>
        <pc:spChg chg="mod">
          <ac:chgData name="Krystian Schmidt" userId="b75995f8-fcc7-4fed-858f-2890c9cd1065" providerId="ADAL" clId="{5FBD23D2-DF47-45DC-A4BA-01433DC7BB7A}" dt="2021-12-09T11:14:07.740" v="1265" actId="27803"/>
          <ac:spMkLst>
            <pc:docMk/>
            <pc:sldMk cId="518430994" sldId="290"/>
            <ac:spMk id="100" creationId="{A1AAB477-11BB-4383-8812-1548E7B78EC7}"/>
          </ac:spMkLst>
        </pc:spChg>
        <pc:spChg chg="mod">
          <ac:chgData name="Krystian Schmidt" userId="b75995f8-fcc7-4fed-858f-2890c9cd1065" providerId="ADAL" clId="{5FBD23D2-DF47-45DC-A4BA-01433DC7BB7A}" dt="2021-12-09T11:14:07.740" v="1265" actId="27803"/>
          <ac:spMkLst>
            <pc:docMk/>
            <pc:sldMk cId="518430994" sldId="290"/>
            <ac:spMk id="101" creationId="{D64914EE-3496-4DC7-B3CA-9C2A861017F4}"/>
          </ac:spMkLst>
        </pc:spChg>
        <pc:spChg chg="mod">
          <ac:chgData name="Krystian Schmidt" userId="b75995f8-fcc7-4fed-858f-2890c9cd1065" providerId="ADAL" clId="{5FBD23D2-DF47-45DC-A4BA-01433DC7BB7A}" dt="2021-12-09T11:14:07.740" v="1265" actId="27803"/>
          <ac:spMkLst>
            <pc:docMk/>
            <pc:sldMk cId="518430994" sldId="290"/>
            <ac:spMk id="102" creationId="{AFBE6ADC-657E-4169-A67C-832707CE2DCB}"/>
          </ac:spMkLst>
        </pc:spChg>
        <pc:spChg chg="mod">
          <ac:chgData name="Krystian Schmidt" userId="b75995f8-fcc7-4fed-858f-2890c9cd1065" providerId="ADAL" clId="{5FBD23D2-DF47-45DC-A4BA-01433DC7BB7A}" dt="2021-12-09T11:14:07.740" v="1265" actId="27803"/>
          <ac:spMkLst>
            <pc:docMk/>
            <pc:sldMk cId="518430994" sldId="290"/>
            <ac:spMk id="103" creationId="{FA73647D-E9C0-4D55-9C2B-B16A70F24A52}"/>
          </ac:spMkLst>
        </pc:spChg>
        <pc:spChg chg="mod">
          <ac:chgData name="Krystian Schmidt" userId="b75995f8-fcc7-4fed-858f-2890c9cd1065" providerId="ADAL" clId="{5FBD23D2-DF47-45DC-A4BA-01433DC7BB7A}" dt="2021-12-09T11:14:07.740" v="1265" actId="27803"/>
          <ac:spMkLst>
            <pc:docMk/>
            <pc:sldMk cId="518430994" sldId="290"/>
            <ac:spMk id="104" creationId="{0A1691F3-481F-44AA-B926-7440D7AC1FF2}"/>
          </ac:spMkLst>
        </pc:spChg>
        <pc:spChg chg="mod">
          <ac:chgData name="Krystian Schmidt" userId="b75995f8-fcc7-4fed-858f-2890c9cd1065" providerId="ADAL" clId="{5FBD23D2-DF47-45DC-A4BA-01433DC7BB7A}" dt="2021-12-09T11:14:07.740" v="1265" actId="27803"/>
          <ac:spMkLst>
            <pc:docMk/>
            <pc:sldMk cId="518430994" sldId="290"/>
            <ac:spMk id="105" creationId="{6F32864F-9CCA-4E56-9C4B-202777E9F24F}"/>
          </ac:spMkLst>
        </pc:spChg>
        <pc:spChg chg="mod">
          <ac:chgData name="Krystian Schmidt" userId="b75995f8-fcc7-4fed-858f-2890c9cd1065" providerId="ADAL" clId="{5FBD23D2-DF47-45DC-A4BA-01433DC7BB7A}" dt="2021-12-09T11:14:07.740" v="1265" actId="27803"/>
          <ac:spMkLst>
            <pc:docMk/>
            <pc:sldMk cId="518430994" sldId="290"/>
            <ac:spMk id="106" creationId="{263F4106-7208-41D1-9B0D-C01EE6D13290}"/>
          </ac:spMkLst>
        </pc:spChg>
        <pc:spChg chg="mod">
          <ac:chgData name="Krystian Schmidt" userId="b75995f8-fcc7-4fed-858f-2890c9cd1065" providerId="ADAL" clId="{5FBD23D2-DF47-45DC-A4BA-01433DC7BB7A}" dt="2021-12-09T11:14:07.740" v="1265" actId="27803"/>
          <ac:spMkLst>
            <pc:docMk/>
            <pc:sldMk cId="518430994" sldId="290"/>
            <ac:spMk id="107" creationId="{559F1D96-8E58-48DB-83C5-26D8C81EF67C}"/>
          </ac:spMkLst>
        </pc:spChg>
        <pc:spChg chg="mod">
          <ac:chgData name="Krystian Schmidt" userId="b75995f8-fcc7-4fed-858f-2890c9cd1065" providerId="ADAL" clId="{5FBD23D2-DF47-45DC-A4BA-01433DC7BB7A}" dt="2021-12-09T11:14:07.740" v="1265" actId="27803"/>
          <ac:spMkLst>
            <pc:docMk/>
            <pc:sldMk cId="518430994" sldId="290"/>
            <ac:spMk id="108" creationId="{4B1D8654-42D8-40A9-82D8-449BBE660B5A}"/>
          </ac:spMkLst>
        </pc:spChg>
        <pc:spChg chg="mod">
          <ac:chgData name="Krystian Schmidt" userId="b75995f8-fcc7-4fed-858f-2890c9cd1065" providerId="ADAL" clId="{5FBD23D2-DF47-45DC-A4BA-01433DC7BB7A}" dt="2021-12-09T11:14:07.740" v="1265" actId="27803"/>
          <ac:spMkLst>
            <pc:docMk/>
            <pc:sldMk cId="518430994" sldId="290"/>
            <ac:spMk id="109" creationId="{446468E1-0AA7-4E75-B82A-C61E1CD508E5}"/>
          </ac:spMkLst>
        </pc:spChg>
        <pc:spChg chg="mod">
          <ac:chgData name="Krystian Schmidt" userId="b75995f8-fcc7-4fed-858f-2890c9cd1065" providerId="ADAL" clId="{5FBD23D2-DF47-45DC-A4BA-01433DC7BB7A}" dt="2021-12-09T11:14:07.740" v="1265" actId="27803"/>
          <ac:spMkLst>
            <pc:docMk/>
            <pc:sldMk cId="518430994" sldId="290"/>
            <ac:spMk id="110" creationId="{172BD988-53E3-4036-B8DE-E605331EA4DC}"/>
          </ac:spMkLst>
        </pc:spChg>
        <pc:spChg chg="mod">
          <ac:chgData name="Krystian Schmidt" userId="b75995f8-fcc7-4fed-858f-2890c9cd1065" providerId="ADAL" clId="{5FBD23D2-DF47-45DC-A4BA-01433DC7BB7A}" dt="2021-12-09T11:14:07.740" v="1265" actId="27803"/>
          <ac:spMkLst>
            <pc:docMk/>
            <pc:sldMk cId="518430994" sldId="290"/>
            <ac:spMk id="111" creationId="{AE48A9B5-8E1F-4134-9F03-4899435D110B}"/>
          </ac:spMkLst>
        </pc:spChg>
        <pc:spChg chg="mod">
          <ac:chgData name="Krystian Schmidt" userId="b75995f8-fcc7-4fed-858f-2890c9cd1065" providerId="ADAL" clId="{5FBD23D2-DF47-45DC-A4BA-01433DC7BB7A}" dt="2021-12-09T11:14:07.740" v="1265" actId="27803"/>
          <ac:spMkLst>
            <pc:docMk/>
            <pc:sldMk cId="518430994" sldId="290"/>
            <ac:spMk id="112" creationId="{2E604861-9B36-4013-82FF-79A4146EAFFC}"/>
          </ac:spMkLst>
        </pc:spChg>
        <pc:spChg chg="mod">
          <ac:chgData name="Krystian Schmidt" userId="b75995f8-fcc7-4fed-858f-2890c9cd1065" providerId="ADAL" clId="{5FBD23D2-DF47-45DC-A4BA-01433DC7BB7A}" dt="2021-12-09T11:14:07.740" v="1265" actId="27803"/>
          <ac:spMkLst>
            <pc:docMk/>
            <pc:sldMk cId="518430994" sldId="290"/>
            <ac:spMk id="113" creationId="{2767A14B-F96E-4290-B552-7DCD1E4952DD}"/>
          </ac:spMkLst>
        </pc:spChg>
        <pc:spChg chg="mod">
          <ac:chgData name="Krystian Schmidt" userId="b75995f8-fcc7-4fed-858f-2890c9cd1065" providerId="ADAL" clId="{5FBD23D2-DF47-45DC-A4BA-01433DC7BB7A}" dt="2021-12-09T11:14:07.740" v="1265" actId="27803"/>
          <ac:spMkLst>
            <pc:docMk/>
            <pc:sldMk cId="518430994" sldId="290"/>
            <ac:spMk id="114" creationId="{B00F5CB2-325B-458F-BFEA-84156D820FCC}"/>
          </ac:spMkLst>
        </pc:spChg>
        <pc:spChg chg="mod">
          <ac:chgData name="Krystian Schmidt" userId="b75995f8-fcc7-4fed-858f-2890c9cd1065" providerId="ADAL" clId="{5FBD23D2-DF47-45DC-A4BA-01433DC7BB7A}" dt="2021-12-09T11:14:07.740" v="1265" actId="27803"/>
          <ac:spMkLst>
            <pc:docMk/>
            <pc:sldMk cId="518430994" sldId="290"/>
            <ac:spMk id="115" creationId="{9AB23900-DF73-4594-9765-B84DA7211CD1}"/>
          </ac:spMkLst>
        </pc:spChg>
        <pc:spChg chg="add del mod">
          <ac:chgData name="Krystian Schmidt" userId="b75995f8-fcc7-4fed-858f-2890c9cd1065" providerId="ADAL" clId="{5FBD23D2-DF47-45DC-A4BA-01433DC7BB7A}" dt="2021-12-09T11:14:44.295" v="1267" actId="478"/>
          <ac:spMkLst>
            <pc:docMk/>
            <pc:sldMk cId="518430994" sldId="290"/>
            <ac:spMk id="117" creationId="{CDBB61E0-56D6-4409-BAA1-E8CD81098520}"/>
          </ac:spMkLst>
        </pc:spChg>
        <pc:spChg chg="add del mod">
          <ac:chgData name="Krystian Schmidt" userId="b75995f8-fcc7-4fed-858f-2890c9cd1065" providerId="ADAL" clId="{5FBD23D2-DF47-45DC-A4BA-01433DC7BB7A}" dt="2021-12-09T11:26:27.370" v="1300" actId="22"/>
          <ac:spMkLst>
            <pc:docMk/>
            <pc:sldMk cId="518430994" sldId="290"/>
            <ac:spMk id="119" creationId="{00FA3539-4460-4A2A-8B2C-0C0B5F44C0A4}"/>
          </ac:spMkLst>
        </pc:spChg>
        <pc:grpChg chg="add del mod">
          <ac:chgData name="Krystian Schmidt" userId="b75995f8-fcc7-4fed-858f-2890c9cd1065" providerId="ADAL" clId="{5FBD23D2-DF47-45DC-A4BA-01433DC7BB7A}" dt="2021-12-09T11:14:07.740" v="1265" actId="27803"/>
          <ac:grpSpMkLst>
            <pc:docMk/>
            <pc:sldMk cId="518430994" sldId="290"/>
            <ac:grpSpMk id="11" creationId="{5F1E9E28-4AE8-4391-B70B-4A7E32C9C5E3}"/>
          </ac:grpSpMkLst>
        </pc:grpChg>
        <pc:grpChg chg="mod">
          <ac:chgData name="Krystian Schmidt" userId="b75995f8-fcc7-4fed-858f-2890c9cd1065" providerId="ADAL" clId="{5FBD23D2-DF47-45DC-A4BA-01433DC7BB7A}" dt="2021-12-09T11:14:07.740" v="1265" actId="27803"/>
          <ac:grpSpMkLst>
            <pc:docMk/>
            <pc:sldMk cId="518430994" sldId="290"/>
            <ac:grpSpMk id="12" creationId="{12EC1C05-6A35-487E-8631-86D88A661D7F}"/>
          </ac:grpSpMkLst>
        </pc:grpChg>
        <pc:picChg chg="add del mod">
          <ac:chgData name="Krystian Schmidt" userId="b75995f8-fcc7-4fed-858f-2890c9cd1065" providerId="ADAL" clId="{5FBD23D2-DF47-45DC-A4BA-01433DC7BB7A}" dt="2021-12-09T11:11:54.344" v="1250" actId="931"/>
          <ac:picMkLst>
            <pc:docMk/>
            <pc:sldMk cId="518430994" sldId="290"/>
            <ac:picMk id="8" creationId="{F979BE0C-13BF-4D3B-B763-C03E391FEC02}"/>
          </ac:picMkLst>
        </pc:picChg>
        <pc:picChg chg="add del mod">
          <ac:chgData name="Krystian Schmidt" userId="b75995f8-fcc7-4fed-858f-2890c9cd1065" providerId="ADAL" clId="{5FBD23D2-DF47-45DC-A4BA-01433DC7BB7A}" dt="2021-12-09T11:14:51.170" v="1276" actId="478"/>
          <ac:picMkLst>
            <pc:docMk/>
            <pc:sldMk cId="518430994" sldId="290"/>
            <ac:picMk id="10" creationId="{C25858DF-7C30-47AC-A780-55F779B4A962}"/>
          </ac:picMkLst>
        </pc:picChg>
        <pc:picChg chg="add mod ord modCrop">
          <ac:chgData name="Krystian Schmidt" userId="b75995f8-fcc7-4fed-858f-2890c9cd1065" providerId="ADAL" clId="{5FBD23D2-DF47-45DC-A4BA-01433DC7BB7A}" dt="2021-12-09T11:49:20.371" v="1500" actId="14100"/>
          <ac:picMkLst>
            <pc:docMk/>
            <pc:sldMk cId="518430994" sldId="290"/>
            <ac:picMk id="121" creationId="{17BF8428-EC58-462F-86D9-82E00B4C3662}"/>
          </ac:picMkLst>
        </pc:picChg>
      </pc:sldChg>
      <pc:sldChg chg="addSp delSp modSp add mod chgLayout">
        <pc:chgData name="Krystian Schmidt" userId="b75995f8-fcc7-4fed-858f-2890c9cd1065" providerId="ADAL" clId="{5FBD23D2-DF47-45DC-A4BA-01433DC7BB7A}" dt="2021-12-09T11:50:23.431" v="1515" actId="29295"/>
        <pc:sldMkLst>
          <pc:docMk/>
          <pc:sldMk cId="4139041556" sldId="291"/>
        </pc:sldMkLst>
        <pc:spChg chg="mod ord">
          <ac:chgData name="Krystian Schmidt" userId="b75995f8-fcc7-4fed-858f-2890c9cd1065" providerId="ADAL" clId="{5FBD23D2-DF47-45DC-A4BA-01433DC7BB7A}" dt="2021-12-09T11:49:35.905" v="1505" actId="26606"/>
          <ac:spMkLst>
            <pc:docMk/>
            <pc:sldMk cId="4139041556" sldId="291"/>
            <ac:spMk id="2" creationId="{0DA59BBE-8EA2-4CEA-B35C-12FB12EAD76D}"/>
          </ac:spMkLst>
        </pc:spChg>
        <pc:spChg chg="del">
          <ac:chgData name="Krystian Schmidt" userId="b75995f8-fcc7-4fed-858f-2890c9cd1065" providerId="ADAL" clId="{5FBD23D2-DF47-45DC-A4BA-01433DC7BB7A}" dt="2021-12-09T11:18:41.914" v="1277" actId="931"/>
          <ac:spMkLst>
            <pc:docMk/>
            <pc:sldMk cId="4139041556" sldId="291"/>
            <ac:spMk id="3" creationId="{51E45862-E344-420B-9D42-4D50EE3FBC7C}"/>
          </ac:spMkLst>
        </pc:spChg>
        <pc:spChg chg="del mod ord">
          <ac:chgData name="Krystian Schmidt" userId="b75995f8-fcc7-4fed-858f-2890c9cd1065" providerId="ADAL" clId="{5FBD23D2-DF47-45DC-A4BA-01433DC7BB7A}" dt="2021-12-09T11:49:29.838" v="1502" actId="478"/>
          <ac:spMkLst>
            <pc:docMk/>
            <pc:sldMk cId="4139041556" sldId="291"/>
            <ac:spMk id="4" creationId="{6BE3F80D-1845-4A22-8F31-818DED1B4746}"/>
          </ac:spMkLst>
        </pc:spChg>
        <pc:spChg chg="del mod ord">
          <ac:chgData name="Krystian Schmidt" userId="b75995f8-fcc7-4fed-858f-2890c9cd1065" providerId="ADAL" clId="{5FBD23D2-DF47-45DC-A4BA-01433DC7BB7A}" dt="2021-12-09T11:49:31.522" v="1503" actId="478"/>
          <ac:spMkLst>
            <pc:docMk/>
            <pc:sldMk cId="4139041556" sldId="291"/>
            <ac:spMk id="5" creationId="{F77D1529-74B1-47C0-810F-07F7FE311647}"/>
          </ac:spMkLst>
        </pc:spChg>
        <pc:spChg chg="del mod ord">
          <ac:chgData name="Krystian Schmidt" userId="b75995f8-fcc7-4fed-858f-2890c9cd1065" providerId="ADAL" clId="{5FBD23D2-DF47-45DC-A4BA-01433DC7BB7A}" dt="2021-12-09T11:49:33.117" v="1504" actId="478"/>
          <ac:spMkLst>
            <pc:docMk/>
            <pc:sldMk cId="4139041556" sldId="291"/>
            <ac:spMk id="6" creationId="{7B275DD4-558C-4EED-A921-E29C44BD37DD}"/>
          </ac:spMkLst>
        </pc:spChg>
        <pc:picChg chg="add mod ord">
          <ac:chgData name="Krystian Schmidt" userId="b75995f8-fcc7-4fed-858f-2890c9cd1065" providerId="ADAL" clId="{5FBD23D2-DF47-45DC-A4BA-01433DC7BB7A}" dt="2021-12-09T11:50:23.431" v="1515" actId="29295"/>
          <ac:picMkLst>
            <pc:docMk/>
            <pc:sldMk cId="4139041556" sldId="291"/>
            <ac:picMk id="8" creationId="{83A2BB2C-5D78-48C4-B3A2-C3DFAED824BB}"/>
          </ac:picMkLst>
        </pc:picChg>
      </pc:sldChg>
      <pc:sldChg chg="addSp delSp modSp add mod chgLayout">
        <pc:chgData name="Krystian Schmidt" userId="b75995f8-fcc7-4fed-858f-2890c9cd1065" providerId="ADAL" clId="{5FBD23D2-DF47-45DC-A4BA-01433DC7BB7A}" dt="2021-12-09T11:50:16.557" v="1514" actId="29295"/>
        <pc:sldMkLst>
          <pc:docMk/>
          <pc:sldMk cId="1786527564" sldId="292"/>
        </pc:sldMkLst>
        <pc:spChg chg="mod ord">
          <ac:chgData name="Krystian Schmidt" userId="b75995f8-fcc7-4fed-858f-2890c9cd1065" providerId="ADAL" clId="{5FBD23D2-DF47-45DC-A4BA-01433DC7BB7A}" dt="2021-12-09T11:49:55.183" v="1507" actId="700"/>
          <ac:spMkLst>
            <pc:docMk/>
            <pc:sldMk cId="1786527564" sldId="292"/>
            <ac:spMk id="2" creationId="{0DA59BBE-8EA2-4CEA-B35C-12FB12EAD76D}"/>
          </ac:spMkLst>
        </pc:spChg>
        <pc:spChg chg="del">
          <ac:chgData name="Krystian Schmidt" userId="b75995f8-fcc7-4fed-858f-2890c9cd1065" providerId="ADAL" clId="{5FBD23D2-DF47-45DC-A4BA-01433DC7BB7A}" dt="2021-12-09T11:21:15.258" v="1284" actId="931"/>
          <ac:spMkLst>
            <pc:docMk/>
            <pc:sldMk cId="1786527564" sldId="292"/>
            <ac:spMk id="3" creationId="{51E45862-E344-420B-9D42-4D50EE3FBC7C}"/>
          </ac:spMkLst>
        </pc:spChg>
        <pc:spChg chg="del mod ord">
          <ac:chgData name="Krystian Schmidt" userId="b75995f8-fcc7-4fed-858f-2890c9cd1065" providerId="ADAL" clId="{5FBD23D2-DF47-45DC-A4BA-01433DC7BB7A}" dt="2021-12-09T11:49:57.837" v="1509" actId="478"/>
          <ac:spMkLst>
            <pc:docMk/>
            <pc:sldMk cId="1786527564" sldId="292"/>
            <ac:spMk id="4" creationId="{6BE3F80D-1845-4A22-8F31-818DED1B4746}"/>
          </ac:spMkLst>
        </pc:spChg>
        <pc:spChg chg="del mod ord">
          <ac:chgData name="Krystian Schmidt" userId="b75995f8-fcc7-4fed-858f-2890c9cd1065" providerId="ADAL" clId="{5FBD23D2-DF47-45DC-A4BA-01433DC7BB7A}" dt="2021-12-09T11:49:56.962" v="1508" actId="478"/>
          <ac:spMkLst>
            <pc:docMk/>
            <pc:sldMk cId="1786527564" sldId="292"/>
            <ac:spMk id="5" creationId="{F77D1529-74B1-47C0-810F-07F7FE311647}"/>
          </ac:spMkLst>
        </pc:spChg>
        <pc:spChg chg="del mod ord">
          <ac:chgData name="Krystian Schmidt" userId="b75995f8-fcc7-4fed-858f-2890c9cd1065" providerId="ADAL" clId="{5FBD23D2-DF47-45DC-A4BA-01433DC7BB7A}" dt="2021-12-09T11:49:59.692" v="1510" actId="478"/>
          <ac:spMkLst>
            <pc:docMk/>
            <pc:sldMk cId="1786527564" sldId="292"/>
            <ac:spMk id="6" creationId="{7B275DD4-558C-4EED-A921-E29C44BD37DD}"/>
          </ac:spMkLst>
        </pc:spChg>
        <pc:picChg chg="add mod ord">
          <ac:chgData name="Krystian Schmidt" userId="b75995f8-fcc7-4fed-858f-2890c9cd1065" providerId="ADAL" clId="{5FBD23D2-DF47-45DC-A4BA-01433DC7BB7A}" dt="2021-12-09T11:50:16.557" v="1514" actId="29295"/>
          <ac:picMkLst>
            <pc:docMk/>
            <pc:sldMk cId="1786527564" sldId="292"/>
            <ac:picMk id="8" creationId="{E9B505EB-562F-4442-AE7C-2489F354EFC9}"/>
          </ac:picMkLst>
        </pc:picChg>
      </pc:sldChg>
      <pc:sldChg chg="addSp delSp modSp add mod chgLayout">
        <pc:chgData name="Krystian Schmidt" userId="b75995f8-fcc7-4fed-858f-2890c9cd1065" providerId="ADAL" clId="{5FBD23D2-DF47-45DC-A4BA-01433DC7BB7A}" dt="2021-12-09T11:50:44.454" v="1521" actId="14100"/>
        <pc:sldMkLst>
          <pc:docMk/>
          <pc:sldMk cId="1400244356" sldId="293"/>
        </pc:sldMkLst>
        <pc:spChg chg="mod ord">
          <ac:chgData name="Krystian Schmidt" userId="b75995f8-fcc7-4fed-858f-2890c9cd1065" providerId="ADAL" clId="{5FBD23D2-DF47-45DC-A4BA-01433DC7BB7A}" dt="2021-12-09T11:50:32.076" v="1516" actId="700"/>
          <ac:spMkLst>
            <pc:docMk/>
            <pc:sldMk cId="1400244356" sldId="293"/>
            <ac:spMk id="2" creationId="{0DA59BBE-8EA2-4CEA-B35C-12FB12EAD76D}"/>
          </ac:spMkLst>
        </pc:spChg>
        <pc:spChg chg="del">
          <ac:chgData name="Krystian Schmidt" userId="b75995f8-fcc7-4fed-858f-2890c9cd1065" providerId="ADAL" clId="{5FBD23D2-DF47-45DC-A4BA-01433DC7BB7A}" dt="2021-12-09T11:24:16.285" v="1294" actId="931"/>
          <ac:spMkLst>
            <pc:docMk/>
            <pc:sldMk cId="1400244356" sldId="293"/>
            <ac:spMk id="3" creationId="{51E45862-E344-420B-9D42-4D50EE3FBC7C}"/>
          </ac:spMkLst>
        </pc:spChg>
        <pc:spChg chg="del mod ord">
          <ac:chgData name="Krystian Schmidt" userId="b75995f8-fcc7-4fed-858f-2890c9cd1065" providerId="ADAL" clId="{5FBD23D2-DF47-45DC-A4BA-01433DC7BB7A}" dt="2021-12-09T11:50:36.233" v="1518" actId="478"/>
          <ac:spMkLst>
            <pc:docMk/>
            <pc:sldMk cId="1400244356" sldId="293"/>
            <ac:spMk id="4" creationId="{6BE3F80D-1845-4A22-8F31-818DED1B4746}"/>
          </ac:spMkLst>
        </pc:spChg>
        <pc:spChg chg="del mod ord">
          <ac:chgData name="Krystian Schmidt" userId="b75995f8-fcc7-4fed-858f-2890c9cd1065" providerId="ADAL" clId="{5FBD23D2-DF47-45DC-A4BA-01433DC7BB7A}" dt="2021-12-09T11:50:35.487" v="1517" actId="478"/>
          <ac:spMkLst>
            <pc:docMk/>
            <pc:sldMk cId="1400244356" sldId="293"/>
            <ac:spMk id="5" creationId="{F77D1529-74B1-47C0-810F-07F7FE311647}"/>
          </ac:spMkLst>
        </pc:spChg>
        <pc:spChg chg="del mod ord">
          <ac:chgData name="Krystian Schmidt" userId="b75995f8-fcc7-4fed-858f-2890c9cd1065" providerId="ADAL" clId="{5FBD23D2-DF47-45DC-A4BA-01433DC7BB7A}" dt="2021-12-09T11:50:38.466" v="1519" actId="478"/>
          <ac:spMkLst>
            <pc:docMk/>
            <pc:sldMk cId="1400244356" sldId="293"/>
            <ac:spMk id="6" creationId="{7B275DD4-558C-4EED-A921-E29C44BD37DD}"/>
          </ac:spMkLst>
        </pc:spChg>
        <pc:picChg chg="add mod ord">
          <ac:chgData name="Krystian Schmidt" userId="b75995f8-fcc7-4fed-858f-2890c9cd1065" providerId="ADAL" clId="{5FBD23D2-DF47-45DC-A4BA-01433DC7BB7A}" dt="2021-12-09T11:50:44.454" v="1521" actId="14100"/>
          <ac:picMkLst>
            <pc:docMk/>
            <pc:sldMk cId="1400244356" sldId="293"/>
            <ac:picMk id="8" creationId="{9F58785B-C858-4974-BA61-E60019393622}"/>
          </ac:picMkLst>
        </pc:picChg>
      </pc:sldChg>
      <pc:sldChg chg="new del">
        <pc:chgData name="Krystian Schmidt" userId="b75995f8-fcc7-4fed-858f-2890c9cd1065" providerId="ADAL" clId="{5FBD23D2-DF47-45DC-A4BA-01433DC7BB7A}" dt="2021-12-09T11:38:31.523" v="1345" actId="47"/>
        <pc:sldMkLst>
          <pc:docMk/>
          <pc:sldMk cId="2406308664" sldId="294"/>
        </pc:sldMkLst>
      </pc:sldChg>
      <pc:sldChg chg="addSp delSp modSp new mod addAnim delAnim modAnim">
        <pc:chgData name="Krystian Schmidt" userId="b75995f8-fcc7-4fed-858f-2890c9cd1065" providerId="ADAL" clId="{5FBD23D2-DF47-45DC-A4BA-01433DC7BB7A}" dt="2021-12-15T19:11:56.376" v="2166"/>
        <pc:sldMkLst>
          <pc:docMk/>
          <pc:sldMk cId="2758699949" sldId="294"/>
        </pc:sldMkLst>
        <pc:spChg chg="mod">
          <ac:chgData name="Krystian Schmidt" userId="b75995f8-fcc7-4fed-858f-2890c9cd1065" providerId="ADAL" clId="{5FBD23D2-DF47-45DC-A4BA-01433DC7BB7A}" dt="2021-12-09T11:59:36.434" v="1613" actId="1076"/>
          <ac:spMkLst>
            <pc:docMk/>
            <pc:sldMk cId="2758699949" sldId="294"/>
            <ac:spMk id="2" creationId="{A66260AB-AC92-4A08-8C02-52C80DB631A3}"/>
          </ac:spMkLst>
        </pc:spChg>
        <pc:spChg chg="add mod">
          <ac:chgData name="Krystian Schmidt" userId="b75995f8-fcc7-4fed-858f-2890c9cd1065" providerId="ADAL" clId="{5FBD23D2-DF47-45DC-A4BA-01433DC7BB7A}" dt="2021-12-09T12:21:47.447" v="1867" actId="1036"/>
          <ac:spMkLst>
            <pc:docMk/>
            <pc:sldMk cId="2758699949" sldId="294"/>
            <ac:spMk id="3" creationId="{138B5EE1-D945-467E-8AC7-372878873F7F}"/>
          </ac:spMkLst>
        </pc:spChg>
        <pc:spChg chg="del">
          <ac:chgData name="Krystian Schmidt" userId="b75995f8-fcc7-4fed-858f-2890c9cd1065" providerId="ADAL" clId="{5FBD23D2-DF47-45DC-A4BA-01433DC7BB7A}" dt="2021-12-09T11:52:54.816" v="1586" actId="478"/>
          <ac:spMkLst>
            <pc:docMk/>
            <pc:sldMk cId="2758699949" sldId="294"/>
            <ac:spMk id="3" creationId="{27B7CF68-1524-4911-A647-42118E5D3618}"/>
          </ac:spMkLst>
        </pc:spChg>
        <pc:spChg chg="mod">
          <ac:chgData name="Krystian Schmidt" userId="b75995f8-fcc7-4fed-858f-2890c9cd1065" providerId="ADAL" clId="{5FBD23D2-DF47-45DC-A4BA-01433DC7BB7A}" dt="2021-12-09T11:53:10.127" v="1588" actId="26606"/>
          <ac:spMkLst>
            <pc:docMk/>
            <pc:sldMk cId="2758699949" sldId="294"/>
            <ac:spMk id="4" creationId="{46220F68-20EA-48C5-B299-7EF06C42B807}"/>
          </ac:spMkLst>
        </pc:spChg>
        <pc:spChg chg="mod">
          <ac:chgData name="Krystian Schmidt" userId="b75995f8-fcc7-4fed-858f-2890c9cd1065" providerId="ADAL" clId="{5FBD23D2-DF47-45DC-A4BA-01433DC7BB7A}" dt="2021-12-09T11:53:10.127" v="1588" actId="26606"/>
          <ac:spMkLst>
            <pc:docMk/>
            <pc:sldMk cId="2758699949" sldId="294"/>
            <ac:spMk id="5" creationId="{3F096118-1E8A-4B58-AE86-2E9AF86651E1}"/>
          </ac:spMkLst>
        </pc:spChg>
        <pc:spChg chg="mod">
          <ac:chgData name="Krystian Schmidt" userId="b75995f8-fcc7-4fed-858f-2890c9cd1065" providerId="ADAL" clId="{5FBD23D2-DF47-45DC-A4BA-01433DC7BB7A}" dt="2021-12-09T11:53:10.127" v="1588" actId="26606"/>
          <ac:spMkLst>
            <pc:docMk/>
            <pc:sldMk cId="2758699949" sldId="294"/>
            <ac:spMk id="6" creationId="{B95FECF3-F6CC-4BE9-A713-B0A0560888C8}"/>
          </ac:spMkLst>
        </pc:spChg>
        <pc:spChg chg="add mod">
          <ac:chgData name="Krystian Schmidt" userId="b75995f8-fcc7-4fed-858f-2890c9cd1065" providerId="ADAL" clId="{5FBD23D2-DF47-45DC-A4BA-01433DC7BB7A}" dt="2021-12-09T12:22:04.578" v="1869" actId="14100"/>
          <ac:spMkLst>
            <pc:docMk/>
            <pc:sldMk cId="2758699949" sldId="294"/>
            <ac:spMk id="7" creationId="{A4973DB1-6BED-47E3-972F-F20DC229C956}"/>
          </ac:spMkLst>
        </pc:spChg>
        <pc:spChg chg="add del mod">
          <ac:chgData name="Krystian Schmidt" userId="b75995f8-fcc7-4fed-858f-2890c9cd1065" providerId="ADAL" clId="{5FBD23D2-DF47-45DC-A4BA-01433DC7BB7A}" dt="2021-12-15T19:11:03.650" v="2119" actId="478"/>
          <ac:spMkLst>
            <pc:docMk/>
            <pc:sldMk cId="2758699949" sldId="294"/>
            <ac:spMk id="9" creationId="{A0F31953-46CD-48AD-99E5-BD3D13A39A87}"/>
          </ac:spMkLst>
        </pc:spChg>
        <pc:spChg chg="add mod">
          <ac:chgData name="Krystian Schmidt" userId="b75995f8-fcc7-4fed-858f-2890c9cd1065" providerId="ADAL" clId="{5FBD23D2-DF47-45DC-A4BA-01433DC7BB7A}" dt="2021-12-15T19:08:13.702" v="2095" actId="14100"/>
          <ac:spMkLst>
            <pc:docMk/>
            <pc:sldMk cId="2758699949" sldId="294"/>
            <ac:spMk id="11" creationId="{8EC82BB6-E28E-47E8-BE80-9062E8D41797}"/>
          </ac:spMkLst>
        </pc:spChg>
        <pc:spChg chg="add mod">
          <ac:chgData name="Krystian Schmidt" userId="b75995f8-fcc7-4fed-858f-2890c9cd1065" providerId="ADAL" clId="{5FBD23D2-DF47-45DC-A4BA-01433DC7BB7A}" dt="2021-12-09T12:21:47.447" v="1867" actId="1036"/>
          <ac:spMkLst>
            <pc:docMk/>
            <pc:sldMk cId="2758699949" sldId="294"/>
            <ac:spMk id="13" creationId="{03D8292F-2E99-42E9-8338-373C05DCF184}"/>
          </ac:spMkLst>
        </pc:spChg>
        <pc:spChg chg="add mod">
          <ac:chgData name="Krystian Schmidt" userId="b75995f8-fcc7-4fed-858f-2890c9cd1065" providerId="ADAL" clId="{5FBD23D2-DF47-45DC-A4BA-01433DC7BB7A}" dt="2021-12-09T12:21:47.447" v="1867" actId="1036"/>
          <ac:spMkLst>
            <pc:docMk/>
            <pc:sldMk cId="2758699949" sldId="294"/>
            <ac:spMk id="15" creationId="{14ADB78B-B847-49ED-936C-09169940C453}"/>
          </ac:spMkLst>
        </pc:spChg>
        <pc:spChg chg="add mod">
          <ac:chgData name="Krystian Schmidt" userId="b75995f8-fcc7-4fed-858f-2890c9cd1065" providerId="ADAL" clId="{5FBD23D2-DF47-45DC-A4BA-01433DC7BB7A}" dt="2021-12-15T19:00:55.285" v="2045" actId="1076"/>
          <ac:spMkLst>
            <pc:docMk/>
            <pc:sldMk cId="2758699949" sldId="294"/>
            <ac:spMk id="16" creationId="{CDCBDCE9-BEF8-49E6-A7A4-913EEB41C19E}"/>
          </ac:spMkLst>
        </pc:spChg>
        <pc:spChg chg="add mod">
          <ac:chgData name="Krystian Schmidt" userId="b75995f8-fcc7-4fed-858f-2890c9cd1065" providerId="ADAL" clId="{5FBD23D2-DF47-45DC-A4BA-01433DC7BB7A}" dt="2021-12-15T19:08:14.277" v="2098" actId="1076"/>
          <ac:spMkLst>
            <pc:docMk/>
            <pc:sldMk cId="2758699949" sldId="294"/>
            <ac:spMk id="17" creationId="{9BC176D4-B6C5-48D4-A50E-02A9DE21FD36}"/>
          </ac:spMkLst>
        </pc:spChg>
        <pc:spChg chg="add mod">
          <ac:chgData name="Krystian Schmidt" userId="b75995f8-fcc7-4fed-858f-2890c9cd1065" providerId="ADAL" clId="{5FBD23D2-DF47-45DC-A4BA-01433DC7BB7A}" dt="2021-12-15T19:06:00.122" v="2071" actId="571"/>
          <ac:spMkLst>
            <pc:docMk/>
            <pc:sldMk cId="2758699949" sldId="294"/>
            <ac:spMk id="18" creationId="{8AD14C6A-41F3-4BB5-9B0B-E03215A1CBBD}"/>
          </ac:spMkLst>
        </pc:spChg>
        <pc:spChg chg="add del mod">
          <ac:chgData name="Krystian Schmidt" userId="b75995f8-fcc7-4fed-858f-2890c9cd1065" providerId="ADAL" clId="{5FBD23D2-DF47-45DC-A4BA-01433DC7BB7A}" dt="2021-12-15T19:11:53.088" v="2163" actId="478"/>
          <ac:spMkLst>
            <pc:docMk/>
            <pc:sldMk cId="2758699949" sldId="294"/>
            <ac:spMk id="21" creationId="{E2ED931F-3B3A-417E-94BB-67388288AA20}"/>
          </ac:spMkLst>
        </pc:spChg>
        <pc:spChg chg="add mod">
          <ac:chgData name="Krystian Schmidt" userId="b75995f8-fcc7-4fed-858f-2890c9cd1065" providerId="ADAL" clId="{5FBD23D2-DF47-45DC-A4BA-01433DC7BB7A}" dt="2021-12-15T19:11:49.104" v="2148" actId="571"/>
          <ac:spMkLst>
            <pc:docMk/>
            <pc:sldMk cId="2758699949" sldId="294"/>
            <ac:spMk id="25" creationId="{1CB533B8-E189-4FEC-B764-3181AB41B538}"/>
          </ac:spMkLst>
        </pc:spChg>
        <pc:spChg chg="add mod">
          <ac:chgData name="Krystian Schmidt" userId="b75995f8-fcc7-4fed-858f-2890c9cd1065" providerId="ADAL" clId="{5FBD23D2-DF47-45DC-A4BA-01433DC7BB7A}" dt="2021-12-15T19:11:49.104" v="2148" actId="571"/>
          <ac:spMkLst>
            <pc:docMk/>
            <pc:sldMk cId="2758699949" sldId="294"/>
            <ac:spMk id="26" creationId="{3F69BB17-1523-46CE-A81B-5BA72C890F1D}"/>
          </ac:spMkLst>
        </pc:spChg>
        <pc:spChg chg="add mod">
          <ac:chgData name="Krystian Schmidt" userId="b75995f8-fcc7-4fed-858f-2890c9cd1065" providerId="ADAL" clId="{5FBD23D2-DF47-45DC-A4BA-01433DC7BB7A}" dt="2021-12-15T19:11:49.104" v="2148" actId="571"/>
          <ac:spMkLst>
            <pc:docMk/>
            <pc:sldMk cId="2758699949" sldId="294"/>
            <ac:spMk id="27" creationId="{4FC61E1F-50AE-43CD-BE9A-3038EE795A59}"/>
          </ac:spMkLst>
        </pc:spChg>
        <pc:spChg chg="add mod">
          <ac:chgData name="Krystian Schmidt" userId="b75995f8-fcc7-4fed-858f-2890c9cd1065" providerId="ADAL" clId="{5FBD23D2-DF47-45DC-A4BA-01433DC7BB7A}" dt="2021-12-15T19:11:49.104" v="2148" actId="571"/>
          <ac:spMkLst>
            <pc:docMk/>
            <pc:sldMk cId="2758699949" sldId="294"/>
            <ac:spMk id="28" creationId="{4E17D2BD-B76B-4CA0-A6D5-066B17B6CBA0}"/>
          </ac:spMkLst>
        </pc:spChg>
        <pc:spChg chg="add mod">
          <ac:chgData name="Krystian Schmidt" userId="b75995f8-fcc7-4fed-858f-2890c9cd1065" providerId="ADAL" clId="{5FBD23D2-DF47-45DC-A4BA-01433DC7BB7A}" dt="2021-12-15T19:11:49.104" v="2148" actId="571"/>
          <ac:spMkLst>
            <pc:docMk/>
            <pc:sldMk cId="2758699949" sldId="294"/>
            <ac:spMk id="29" creationId="{FF91E593-D247-42DF-B273-2EE572DB0DC3}"/>
          </ac:spMkLst>
        </pc:spChg>
        <pc:picChg chg="add mod ord">
          <ac:chgData name="Krystian Schmidt" userId="b75995f8-fcc7-4fed-858f-2890c9cd1065" providerId="ADAL" clId="{5FBD23D2-DF47-45DC-A4BA-01433DC7BB7A}" dt="2021-12-15T19:11:50.539" v="2155" actId="1076"/>
          <ac:picMkLst>
            <pc:docMk/>
            <pc:sldMk cId="2758699949" sldId="294"/>
            <ac:picMk id="8" creationId="{005A4204-BEE3-4129-B7E1-3F2016639B31}"/>
          </ac:picMkLst>
        </pc:picChg>
        <pc:picChg chg="add mod modCrop">
          <ac:chgData name="Krystian Schmidt" userId="b75995f8-fcc7-4fed-858f-2890c9cd1065" providerId="ADAL" clId="{5FBD23D2-DF47-45DC-A4BA-01433DC7BB7A}" dt="2021-12-09T12:17:27.373" v="1804" actId="1037"/>
          <ac:picMkLst>
            <pc:docMk/>
            <pc:sldMk cId="2758699949" sldId="294"/>
            <ac:picMk id="10" creationId="{3993BA2E-606A-42D6-BB10-A614A8F9D4AA}"/>
          </ac:picMkLst>
        </pc:picChg>
        <pc:picChg chg="add mod">
          <ac:chgData name="Krystian Schmidt" userId="b75995f8-fcc7-4fed-858f-2890c9cd1065" providerId="ADAL" clId="{5FBD23D2-DF47-45DC-A4BA-01433DC7BB7A}" dt="2021-12-15T19:11:49.104" v="2148" actId="571"/>
          <ac:picMkLst>
            <pc:docMk/>
            <pc:sldMk cId="2758699949" sldId="294"/>
            <ac:picMk id="22" creationId="{15E6420D-F812-4727-A173-3C69D90774C8}"/>
          </ac:picMkLst>
        </pc:picChg>
        <pc:cxnChg chg="add mod">
          <ac:chgData name="Krystian Schmidt" userId="b75995f8-fcc7-4fed-858f-2890c9cd1065" providerId="ADAL" clId="{5FBD23D2-DF47-45DC-A4BA-01433DC7BB7A}" dt="2021-12-09T12:13:56.883" v="1781" actId="14100"/>
          <ac:cxnSpMkLst>
            <pc:docMk/>
            <pc:sldMk cId="2758699949" sldId="294"/>
            <ac:cxnSpMk id="12" creationId="{D3B12346-AE71-46D2-8893-5E138846A274}"/>
          </ac:cxnSpMkLst>
        </pc:cxnChg>
        <pc:cxnChg chg="add mod">
          <ac:chgData name="Krystian Schmidt" userId="b75995f8-fcc7-4fed-858f-2890c9cd1065" providerId="ADAL" clId="{5FBD23D2-DF47-45DC-A4BA-01433DC7BB7A}" dt="2021-12-09T12:07:55.516" v="1746" actId="14100"/>
          <ac:cxnSpMkLst>
            <pc:docMk/>
            <pc:sldMk cId="2758699949" sldId="294"/>
            <ac:cxnSpMk id="14" creationId="{3E03F351-30ED-4722-A7AB-2086C9E67113}"/>
          </ac:cxnSpMkLst>
        </pc:cxnChg>
        <pc:cxnChg chg="add mod">
          <ac:chgData name="Krystian Schmidt" userId="b75995f8-fcc7-4fed-858f-2890c9cd1065" providerId="ADAL" clId="{5FBD23D2-DF47-45DC-A4BA-01433DC7BB7A}" dt="2021-12-15T19:06:00.122" v="2071" actId="571"/>
          <ac:cxnSpMkLst>
            <pc:docMk/>
            <pc:sldMk cId="2758699949" sldId="294"/>
            <ac:cxnSpMk id="19" creationId="{873264AA-0A4A-4F93-A100-EEB974FCB913}"/>
          </ac:cxnSpMkLst>
        </pc:cxnChg>
        <pc:cxnChg chg="add mod">
          <ac:chgData name="Krystian Schmidt" userId="b75995f8-fcc7-4fed-858f-2890c9cd1065" providerId="ADAL" clId="{5FBD23D2-DF47-45DC-A4BA-01433DC7BB7A}" dt="2021-12-15T19:06:00.122" v="2071" actId="571"/>
          <ac:cxnSpMkLst>
            <pc:docMk/>
            <pc:sldMk cId="2758699949" sldId="294"/>
            <ac:cxnSpMk id="20" creationId="{04FD991D-BA81-4205-BAC9-E86A0724DF1A}"/>
          </ac:cxnSpMkLst>
        </pc:cxnChg>
        <pc:cxnChg chg="add del mod">
          <ac:chgData name="Krystian Schmidt" userId="b75995f8-fcc7-4fed-858f-2890c9cd1065" providerId="ADAL" clId="{5FBD23D2-DF47-45DC-A4BA-01433DC7BB7A}" dt="2021-12-15T19:11:53.122" v="2164" actId="478"/>
          <ac:cxnSpMkLst>
            <pc:docMk/>
            <pc:sldMk cId="2758699949" sldId="294"/>
            <ac:cxnSpMk id="23" creationId="{9EDD14D7-58BB-4C78-8228-04D541E1B396}"/>
          </ac:cxnSpMkLst>
        </pc:cxnChg>
        <pc:cxnChg chg="add del mod">
          <ac:chgData name="Krystian Schmidt" userId="b75995f8-fcc7-4fed-858f-2890c9cd1065" providerId="ADAL" clId="{5FBD23D2-DF47-45DC-A4BA-01433DC7BB7A}" dt="2021-12-15T19:11:53.167" v="2165" actId="478"/>
          <ac:cxnSpMkLst>
            <pc:docMk/>
            <pc:sldMk cId="2758699949" sldId="294"/>
            <ac:cxnSpMk id="24" creationId="{5DE86407-A896-402F-A5EF-51BA9AB25653}"/>
          </ac:cxnSpMkLst>
        </pc:cxnChg>
      </pc:sldChg>
      <pc:sldChg chg="modSp new del mod">
        <pc:chgData name="Krystian Schmidt" userId="b75995f8-fcc7-4fed-858f-2890c9cd1065" providerId="ADAL" clId="{5FBD23D2-DF47-45DC-A4BA-01433DC7BB7A}" dt="2021-12-09T11:38:10.585" v="1343" actId="2696"/>
        <pc:sldMkLst>
          <pc:docMk/>
          <pc:sldMk cId="4114945321" sldId="294"/>
        </pc:sldMkLst>
        <pc:spChg chg="mod">
          <ac:chgData name="Krystian Schmidt" userId="b75995f8-fcc7-4fed-858f-2890c9cd1065" providerId="ADAL" clId="{5FBD23D2-DF47-45DC-A4BA-01433DC7BB7A}" dt="2021-12-09T11:38:07.212" v="1342" actId="20577"/>
          <ac:spMkLst>
            <pc:docMk/>
            <pc:sldMk cId="4114945321" sldId="294"/>
            <ac:spMk id="2" creationId="{C9528958-3163-4BEC-8E4B-5C79569EEF31}"/>
          </ac:spMkLst>
        </pc:spChg>
      </pc:sldChg>
      <pc:sldChg chg="addSp delSp modSp add mod">
        <pc:chgData name="Krystian Schmidt" userId="b75995f8-fcc7-4fed-858f-2890c9cd1065" providerId="ADAL" clId="{5FBD23D2-DF47-45DC-A4BA-01433DC7BB7A}" dt="2021-12-09T12:13:42.535" v="1780" actId="14100"/>
        <pc:sldMkLst>
          <pc:docMk/>
          <pc:sldMk cId="944266962" sldId="295"/>
        </pc:sldMkLst>
        <pc:spChg chg="mod">
          <ac:chgData name="Krystian Schmidt" userId="b75995f8-fcc7-4fed-858f-2890c9cd1065" providerId="ADAL" clId="{5FBD23D2-DF47-45DC-A4BA-01433DC7BB7A}" dt="2021-12-09T12:12:37.055" v="1775" actId="1582"/>
          <ac:spMkLst>
            <pc:docMk/>
            <pc:sldMk cId="944266962" sldId="295"/>
            <ac:spMk id="9" creationId="{A0F31953-46CD-48AD-99E5-BD3D13A39A87}"/>
          </ac:spMkLst>
        </pc:spChg>
        <pc:picChg chg="add del mod">
          <ac:chgData name="Krystian Schmidt" userId="b75995f8-fcc7-4fed-858f-2890c9cd1065" providerId="ADAL" clId="{5FBD23D2-DF47-45DC-A4BA-01433DC7BB7A}" dt="2021-12-09T12:11:13.341" v="1766" actId="1037"/>
          <ac:picMkLst>
            <pc:docMk/>
            <pc:sldMk cId="944266962" sldId="295"/>
            <ac:picMk id="7" creationId="{216055E4-C32D-4D3D-883D-00AC8616EF00}"/>
          </ac:picMkLst>
        </pc:picChg>
        <pc:picChg chg="del">
          <ac:chgData name="Krystian Schmidt" userId="b75995f8-fcc7-4fed-858f-2890c9cd1065" providerId="ADAL" clId="{5FBD23D2-DF47-45DC-A4BA-01433DC7BB7A}" dt="2021-12-09T12:01:23.896" v="1706" actId="478"/>
          <ac:picMkLst>
            <pc:docMk/>
            <pc:sldMk cId="944266962" sldId="295"/>
            <ac:picMk id="10" creationId="{3993BA2E-606A-42D6-BB10-A614A8F9D4AA}"/>
          </ac:picMkLst>
        </pc:picChg>
        <pc:picChg chg="add mod modCrop">
          <ac:chgData name="Krystian Schmidt" userId="b75995f8-fcc7-4fed-858f-2890c9cd1065" providerId="ADAL" clId="{5FBD23D2-DF47-45DC-A4BA-01433DC7BB7A}" dt="2021-12-09T12:10:05.248" v="1749" actId="1076"/>
          <ac:picMkLst>
            <pc:docMk/>
            <pc:sldMk cId="944266962" sldId="295"/>
            <ac:picMk id="11" creationId="{95C32B39-84E0-45B4-98D8-B7F1A0582DBA}"/>
          </ac:picMkLst>
        </pc:picChg>
        <pc:cxnChg chg="add mod">
          <ac:chgData name="Krystian Schmidt" userId="b75995f8-fcc7-4fed-858f-2890c9cd1065" providerId="ADAL" clId="{5FBD23D2-DF47-45DC-A4BA-01433DC7BB7A}" dt="2021-12-09T12:13:42.535" v="1780" actId="14100"/>
          <ac:cxnSpMkLst>
            <pc:docMk/>
            <pc:sldMk cId="944266962" sldId="295"/>
            <ac:cxnSpMk id="10" creationId="{97E7E360-5CF5-42AC-8F51-19561AF573CB}"/>
          </ac:cxnSpMkLst>
        </pc:cxnChg>
        <pc:cxnChg chg="add mod">
          <ac:chgData name="Krystian Schmidt" userId="b75995f8-fcc7-4fed-858f-2890c9cd1065" providerId="ADAL" clId="{5FBD23D2-DF47-45DC-A4BA-01433DC7BB7A}" dt="2021-12-09T12:13:30.349" v="1779" actId="14100"/>
          <ac:cxnSpMkLst>
            <pc:docMk/>
            <pc:sldMk cId="944266962" sldId="295"/>
            <ac:cxnSpMk id="15" creationId="{9A514201-8E07-4A57-9EDC-C2DF3926D033}"/>
          </ac:cxnSpMkLst>
        </pc:cxnChg>
      </pc:sldChg>
      <pc:sldChg chg="addSp delSp modSp new mod delAnim modAnim">
        <pc:chgData name="Krystian Schmidt" userId="b75995f8-fcc7-4fed-858f-2890c9cd1065" providerId="ADAL" clId="{5FBD23D2-DF47-45DC-A4BA-01433DC7BB7A}" dt="2021-12-11T21:48:24.390" v="2036" actId="478"/>
        <pc:sldMkLst>
          <pc:docMk/>
          <pc:sldMk cId="52999001" sldId="298"/>
        </pc:sldMkLst>
        <pc:spChg chg="del">
          <ac:chgData name="Krystian Schmidt" userId="b75995f8-fcc7-4fed-858f-2890c9cd1065" providerId="ADAL" clId="{5FBD23D2-DF47-45DC-A4BA-01433DC7BB7A}" dt="2021-12-11T21:44:27.614" v="1879" actId="478"/>
          <ac:spMkLst>
            <pc:docMk/>
            <pc:sldMk cId="52999001" sldId="298"/>
            <ac:spMk id="3" creationId="{920FD8D5-C276-4989-BC0F-B99B25A6CD79}"/>
          </ac:spMkLst>
        </pc:spChg>
        <pc:spChg chg="add mod">
          <ac:chgData name="Krystian Schmidt" userId="b75995f8-fcc7-4fed-858f-2890c9cd1065" providerId="ADAL" clId="{5FBD23D2-DF47-45DC-A4BA-01433DC7BB7A}" dt="2021-12-11T21:47:29.262" v="2029" actId="20577"/>
          <ac:spMkLst>
            <pc:docMk/>
            <pc:sldMk cId="52999001" sldId="298"/>
            <ac:spMk id="8" creationId="{85AA2E11-9A5D-4DA6-A43D-4506D0324CD1}"/>
          </ac:spMkLst>
        </pc:spChg>
        <pc:picChg chg="add mod">
          <ac:chgData name="Krystian Schmidt" userId="b75995f8-fcc7-4fed-858f-2890c9cd1065" providerId="ADAL" clId="{5FBD23D2-DF47-45DC-A4BA-01433DC7BB7A}" dt="2021-12-11T21:47:37.126" v="2030" actId="1076"/>
          <ac:picMkLst>
            <pc:docMk/>
            <pc:sldMk cId="52999001" sldId="298"/>
            <ac:picMk id="7" creationId="{7EC28419-9754-4819-AF49-EB46184B526A}"/>
          </ac:picMkLst>
        </pc:picChg>
        <pc:picChg chg="add del mod">
          <ac:chgData name="Krystian Schmidt" userId="b75995f8-fcc7-4fed-858f-2890c9cd1065" providerId="ADAL" clId="{5FBD23D2-DF47-45DC-A4BA-01433DC7BB7A}" dt="2021-12-11T21:48:24.390" v="2036" actId="478"/>
          <ac:picMkLst>
            <pc:docMk/>
            <pc:sldMk cId="52999001" sldId="298"/>
            <ac:picMk id="9" creationId="{0E4855B7-22F9-4985-AA1E-04DF02EB07D6}"/>
          </ac:picMkLst>
        </pc:picChg>
      </pc:sldChg>
      <pc:sldChg chg="addSp delSp modSp add mod">
        <pc:chgData name="Krystian Schmidt" userId="b75995f8-fcc7-4fed-858f-2890c9cd1065" providerId="ADAL" clId="{5FBD23D2-DF47-45DC-A4BA-01433DC7BB7A}" dt="2021-12-09T10:36:18.006" v="967" actId="1076"/>
        <pc:sldMkLst>
          <pc:docMk/>
          <pc:sldMk cId="769069972" sldId="298"/>
        </pc:sldMkLst>
        <pc:spChg chg="add del mod">
          <ac:chgData name="Krystian Schmidt" userId="b75995f8-fcc7-4fed-858f-2890c9cd1065" providerId="ADAL" clId="{5FBD23D2-DF47-45DC-A4BA-01433DC7BB7A}" dt="2021-12-09T10:24:18.609" v="596" actId="478"/>
          <ac:spMkLst>
            <pc:docMk/>
            <pc:sldMk cId="769069972" sldId="298"/>
            <ac:spMk id="3" creationId="{5F07C2BA-D32C-495F-B526-DFED67C700B6}"/>
          </ac:spMkLst>
        </pc:spChg>
        <pc:spChg chg="add del mod">
          <ac:chgData name="Krystian Schmidt" userId="b75995f8-fcc7-4fed-858f-2890c9cd1065" providerId="ADAL" clId="{5FBD23D2-DF47-45DC-A4BA-01433DC7BB7A}" dt="2021-12-09T10:24:18.609" v="596" actId="478"/>
          <ac:spMkLst>
            <pc:docMk/>
            <pc:sldMk cId="769069972" sldId="298"/>
            <ac:spMk id="5" creationId="{160297A1-26B8-4180-841F-D8D51A2DA9B0}"/>
          </ac:spMkLst>
        </pc:spChg>
        <pc:spChg chg="del">
          <ac:chgData name="Krystian Schmidt" userId="b75995f8-fcc7-4fed-858f-2890c9cd1065" providerId="ADAL" clId="{5FBD23D2-DF47-45DC-A4BA-01433DC7BB7A}" dt="2021-12-09T10:24:16.557" v="595" actId="478"/>
          <ac:spMkLst>
            <pc:docMk/>
            <pc:sldMk cId="769069972" sldId="298"/>
            <ac:spMk id="6" creationId="{4722503D-ED2B-46FC-B35C-DA57B68DB58F}"/>
          </ac:spMkLst>
        </pc:spChg>
        <pc:spChg chg="del">
          <ac:chgData name="Krystian Schmidt" userId="b75995f8-fcc7-4fed-858f-2890c9cd1065" providerId="ADAL" clId="{5FBD23D2-DF47-45DC-A4BA-01433DC7BB7A}" dt="2021-12-09T10:24:16.557" v="595" actId="478"/>
          <ac:spMkLst>
            <pc:docMk/>
            <pc:sldMk cId="769069972" sldId="298"/>
            <ac:spMk id="7" creationId="{EA683B60-B65C-41B7-A2DD-F978D1E9EAC1}"/>
          </ac:spMkLst>
        </pc:spChg>
        <pc:spChg chg="del">
          <ac:chgData name="Krystian Schmidt" userId="b75995f8-fcc7-4fed-858f-2890c9cd1065" providerId="ADAL" clId="{5FBD23D2-DF47-45DC-A4BA-01433DC7BB7A}" dt="2021-12-09T10:24:16.557" v="595" actId="478"/>
          <ac:spMkLst>
            <pc:docMk/>
            <pc:sldMk cId="769069972" sldId="298"/>
            <ac:spMk id="8" creationId="{E50D8CA2-FDF5-4FB0-A313-B120969EA663}"/>
          </ac:spMkLst>
        </pc:spChg>
        <pc:spChg chg="add del mod">
          <ac:chgData name="Krystian Schmidt" userId="b75995f8-fcc7-4fed-858f-2890c9cd1065" providerId="ADAL" clId="{5FBD23D2-DF47-45DC-A4BA-01433DC7BB7A}" dt="2021-12-09T10:24:18.609" v="596" actId="478"/>
          <ac:spMkLst>
            <pc:docMk/>
            <pc:sldMk cId="769069972" sldId="298"/>
            <ac:spMk id="10" creationId="{2CB546F2-BB0E-4A12-9F43-F8512395ACA5}"/>
          </ac:spMkLst>
        </pc:spChg>
        <pc:spChg chg="del">
          <ac:chgData name="Krystian Schmidt" userId="b75995f8-fcc7-4fed-858f-2890c9cd1065" providerId="ADAL" clId="{5FBD23D2-DF47-45DC-A4BA-01433DC7BB7A}" dt="2021-12-09T10:24:16.557" v="595" actId="478"/>
          <ac:spMkLst>
            <pc:docMk/>
            <pc:sldMk cId="769069972" sldId="298"/>
            <ac:spMk id="13" creationId="{32682027-E7C0-4E30-A9D8-C337E792DECA}"/>
          </ac:spMkLst>
        </pc:spChg>
        <pc:spChg chg="add del mod">
          <ac:chgData name="Krystian Schmidt" userId="b75995f8-fcc7-4fed-858f-2890c9cd1065" providerId="ADAL" clId="{5FBD23D2-DF47-45DC-A4BA-01433DC7BB7A}" dt="2021-12-09T10:24:18.609" v="596" actId="478"/>
          <ac:spMkLst>
            <pc:docMk/>
            <pc:sldMk cId="769069972" sldId="298"/>
            <ac:spMk id="14" creationId="{E9E7C45B-F156-4755-BC50-C64822E76484}"/>
          </ac:spMkLst>
        </pc:spChg>
        <pc:spChg chg="add mod">
          <ac:chgData name="Krystian Schmidt" userId="b75995f8-fcc7-4fed-858f-2890c9cd1065" providerId="ADAL" clId="{5FBD23D2-DF47-45DC-A4BA-01433DC7BB7A}" dt="2021-12-09T10:36:02.940" v="965" actId="20577"/>
          <ac:spMkLst>
            <pc:docMk/>
            <pc:sldMk cId="769069972" sldId="298"/>
            <ac:spMk id="18" creationId="{CCE3563B-A15A-4DFF-B662-A981C05CEFBE}"/>
          </ac:spMkLst>
        </pc:spChg>
        <pc:spChg chg="add mod">
          <ac:chgData name="Krystian Schmidt" userId="b75995f8-fcc7-4fed-858f-2890c9cd1065" providerId="ADAL" clId="{5FBD23D2-DF47-45DC-A4BA-01433DC7BB7A}" dt="2021-12-09T10:36:18.006" v="967" actId="1076"/>
          <ac:spMkLst>
            <pc:docMk/>
            <pc:sldMk cId="769069972" sldId="298"/>
            <ac:spMk id="20" creationId="{F529D526-B877-4ACE-878C-149F32C011A5}"/>
          </ac:spMkLst>
        </pc:spChg>
        <pc:spChg chg="del mod">
          <ac:chgData name="Krystian Schmidt" userId="b75995f8-fcc7-4fed-858f-2890c9cd1065" providerId="ADAL" clId="{5FBD23D2-DF47-45DC-A4BA-01433DC7BB7A}" dt="2021-12-09T10:24:16.557" v="595" actId="478"/>
          <ac:spMkLst>
            <pc:docMk/>
            <pc:sldMk cId="769069972" sldId="298"/>
            <ac:spMk id="29" creationId="{72142BC0-18E5-42CE-A02F-AC348DDCE465}"/>
          </ac:spMkLst>
        </pc:spChg>
        <pc:spChg chg="del mod">
          <ac:chgData name="Krystian Schmidt" userId="b75995f8-fcc7-4fed-858f-2890c9cd1065" providerId="ADAL" clId="{5FBD23D2-DF47-45DC-A4BA-01433DC7BB7A}" dt="2021-12-09T10:24:16.557" v="595" actId="478"/>
          <ac:spMkLst>
            <pc:docMk/>
            <pc:sldMk cId="769069972" sldId="298"/>
            <ac:spMk id="54" creationId="{742A82AB-F005-49A7-9C16-0AF17C1E992A}"/>
          </ac:spMkLst>
        </pc:spChg>
        <pc:picChg chg="del">
          <ac:chgData name="Krystian Schmidt" userId="b75995f8-fcc7-4fed-858f-2890c9cd1065" providerId="ADAL" clId="{5FBD23D2-DF47-45DC-A4BA-01433DC7BB7A}" dt="2021-12-09T10:24:16.557" v="595" actId="478"/>
          <ac:picMkLst>
            <pc:docMk/>
            <pc:sldMk cId="769069972" sldId="298"/>
            <ac:picMk id="11" creationId="{F236CB21-9FAA-4483-98D1-C0AAE4BE4A45}"/>
          </ac:picMkLst>
        </pc:picChg>
      </pc:sldChg>
      <pc:sldMasterChg chg="modSp mod addSldLayout delSldLayout modSldLayout sldLayoutOrd">
        <pc:chgData name="Krystian Schmidt" userId="b75995f8-fcc7-4fed-858f-2890c9cd1065" providerId="ADAL" clId="{5FBD23D2-DF47-45DC-A4BA-01433DC7BB7A}" dt="2021-12-09T11:47:32.207" v="1479" actId="14100"/>
        <pc:sldMasterMkLst>
          <pc:docMk/>
          <pc:sldMasterMk cId="4229179333" sldId="2147483670"/>
        </pc:sldMasterMkLst>
        <pc:spChg chg="mod">
          <ac:chgData name="Krystian Schmidt" userId="b75995f8-fcc7-4fed-858f-2890c9cd1065" providerId="ADAL" clId="{5FBD23D2-DF47-45DC-A4BA-01433DC7BB7A}" dt="2021-12-09T11:45:08.840" v="1457" actId="14100"/>
          <ac:spMkLst>
            <pc:docMk/>
            <pc:sldMasterMk cId="4229179333" sldId="2147483670"/>
            <ac:spMk id="2" creationId="{50216229-A6DB-436A-B327-667E80F0A563}"/>
          </ac:spMkLst>
        </pc:spChg>
        <pc:spChg chg="mod">
          <ac:chgData name="Krystian Schmidt" userId="b75995f8-fcc7-4fed-858f-2890c9cd1065" providerId="ADAL" clId="{5FBD23D2-DF47-45DC-A4BA-01433DC7BB7A}" dt="2021-12-09T11:44:59.824" v="1444" actId="14100"/>
          <ac:spMkLst>
            <pc:docMk/>
            <pc:sldMasterMk cId="4229179333" sldId="2147483670"/>
            <ac:spMk id="3" creationId="{7B2B351D-270D-480D-8AF5-6A213ED2B3FB}"/>
          </ac:spMkLst>
        </pc:spChg>
        <pc:spChg chg="mod">
          <ac:chgData name="Krystian Schmidt" userId="b75995f8-fcc7-4fed-858f-2890c9cd1065" providerId="ADAL" clId="{5FBD23D2-DF47-45DC-A4BA-01433DC7BB7A}" dt="2021-12-09T08:23:55.139" v="83" actId="20577"/>
          <ac:spMkLst>
            <pc:docMk/>
            <pc:sldMasterMk cId="4229179333" sldId="2147483670"/>
            <ac:spMk id="4" creationId="{E1EB0E73-3310-4A8F-BB4A-7A6A99121A61}"/>
          </ac:spMkLst>
        </pc:spChg>
        <pc:spChg chg="mod">
          <ac:chgData name="Krystian Schmidt" userId="b75995f8-fcc7-4fed-858f-2890c9cd1065" providerId="ADAL" clId="{5FBD23D2-DF47-45DC-A4BA-01433DC7BB7A}" dt="2021-12-09T08:25:43.090" v="173" actId="20577"/>
          <ac:spMkLst>
            <pc:docMk/>
            <pc:sldMasterMk cId="4229179333" sldId="2147483670"/>
            <ac:spMk id="5" creationId="{1381C4C0-515B-4404-A780-C31E7DFE54A4}"/>
          </ac:spMkLst>
        </pc:spChg>
        <pc:spChg chg="mod">
          <ac:chgData name="Krystian Schmidt" userId="b75995f8-fcc7-4fed-858f-2890c9cd1065" providerId="ADAL" clId="{5FBD23D2-DF47-45DC-A4BA-01433DC7BB7A}" dt="2021-12-09T11:45:09.547" v="1459" actId="1076"/>
          <ac:spMkLst>
            <pc:docMk/>
            <pc:sldMasterMk cId="4229179333" sldId="2147483670"/>
            <ac:spMk id="8" creationId="{1D153959-30FA-4987-A094-7243641F474B}"/>
          </ac:spMkLst>
        </pc:spChg>
        <pc:sldLayoutChg chg="addSp delSp modSp mod">
          <pc:chgData name="Krystian Schmidt" userId="b75995f8-fcc7-4fed-858f-2890c9cd1065" providerId="ADAL" clId="{5FBD23D2-DF47-45DC-A4BA-01433DC7BB7A}" dt="2021-12-09T11:47:32.207" v="1479" actId="14100"/>
          <pc:sldLayoutMkLst>
            <pc:docMk/>
            <pc:sldMasterMk cId="4229179333" sldId="2147483670"/>
            <pc:sldLayoutMk cId="2388280245" sldId="2147483672"/>
          </pc:sldLayoutMkLst>
          <pc:spChg chg="mod">
            <ac:chgData name="Krystian Schmidt" userId="b75995f8-fcc7-4fed-858f-2890c9cd1065" providerId="ADAL" clId="{5FBD23D2-DF47-45DC-A4BA-01433DC7BB7A}" dt="2021-12-09T11:47:32.207" v="1479" actId="14100"/>
            <ac:spMkLst>
              <pc:docMk/>
              <pc:sldMasterMk cId="4229179333" sldId="2147483670"/>
              <pc:sldLayoutMk cId="2388280245" sldId="2147483672"/>
              <ac:spMk id="3" creationId="{6E0182FC-5A0B-4C24-A6ED-990ED5BA9085}"/>
            </ac:spMkLst>
          </pc:spChg>
          <pc:spChg chg="del mod">
            <ac:chgData name="Krystian Schmidt" userId="b75995f8-fcc7-4fed-858f-2890c9cd1065" providerId="ADAL" clId="{5FBD23D2-DF47-45DC-A4BA-01433DC7BB7A}" dt="2021-12-09T11:39:57.550" v="1351" actId="478"/>
            <ac:spMkLst>
              <pc:docMk/>
              <pc:sldMasterMk cId="4229179333" sldId="2147483670"/>
              <pc:sldLayoutMk cId="2388280245" sldId="2147483672"/>
              <ac:spMk id="7" creationId="{9B6172F4-3DB0-4AE3-8926-081B78034C68}"/>
            </ac:spMkLst>
          </pc:spChg>
          <pc:spChg chg="add del">
            <ac:chgData name="Krystian Schmidt" userId="b75995f8-fcc7-4fed-858f-2890c9cd1065" providerId="ADAL" clId="{5FBD23D2-DF47-45DC-A4BA-01433DC7BB7A}" dt="2021-12-09T11:39:59.657" v="1352" actId="478"/>
            <ac:spMkLst>
              <pc:docMk/>
              <pc:sldMasterMk cId="4229179333" sldId="2147483670"/>
              <pc:sldLayoutMk cId="2388280245" sldId="2147483672"/>
              <ac:spMk id="8" creationId="{825F1358-C731-465B-BCB1-2CCBFD6ECF7E}"/>
            </ac:spMkLst>
          </pc:spChg>
          <pc:spChg chg="del">
            <ac:chgData name="Krystian Schmidt" userId="b75995f8-fcc7-4fed-858f-2890c9cd1065" providerId="ADAL" clId="{5FBD23D2-DF47-45DC-A4BA-01433DC7BB7A}" dt="2021-12-09T11:40:01.416" v="1353" actId="478"/>
            <ac:spMkLst>
              <pc:docMk/>
              <pc:sldMasterMk cId="4229179333" sldId="2147483670"/>
              <pc:sldLayoutMk cId="2388280245" sldId="2147483672"/>
              <ac:spMk id="9" creationId="{C8D59536-57D3-4C8A-A207-568465A32E45}"/>
            </ac:spMkLst>
          </pc:spChg>
        </pc:sldLayoutChg>
        <pc:sldLayoutChg chg="modSp mod">
          <pc:chgData name="Krystian Schmidt" userId="b75995f8-fcc7-4fed-858f-2890c9cd1065" providerId="ADAL" clId="{5FBD23D2-DF47-45DC-A4BA-01433DC7BB7A}" dt="2021-12-09T11:45:17.838" v="1461" actId="1076"/>
          <pc:sldLayoutMkLst>
            <pc:docMk/>
            <pc:sldMasterMk cId="4229179333" sldId="2147483670"/>
            <pc:sldLayoutMk cId="2373844204" sldId="2147483673"/>
          </pc:sldLayoutMkLst>
          <pc:spChg chg="mod">
            <ac:chgData name="Krystian Schmidt" userId="b75995f8-fcc7-4fed-858f-2890c9cd1065" providerId="ADAL" clId="{5FBD23D2-DF47-45DC-A4BA-01433DC7BB7A}" dt="2021-12-09T11:45:17.838" v="1461" actId="1076"/>
            <ac:spMkLst>
              <pc:docMk/>
              <pc:sldMasterMk cId="4229179333" sldId="2147483670"/>
              <pc:sldLayoutMk cId="2373844204" sldId="2147483673"/>
              <ac:spMk id="8" creationId="{B81E0804-8E9E-4C6E-B18D-44FE715B239E}"/>
            </ac:spMkLst>
          </pc:spChg>
        </pc:sldLayoutChg>
        <pc:sldLayoutChg chg="modSp mod">
          <pc:chgData name="Krystian Schmidt" userId="b75995f8-fcc7-4fed-858f-2890c9cd1065" providerId="ADAL" clId="{5FBD23D2-DF47-45DC-A4BA-01433DC7BB7A}" dt="2021-12-09T08:25:04.623" v="107" actId="20577"/>
          <pc:sldLayoutMkLst>
            <pc:docMk/>
            <pc:sldMasterMk cId="4229179333" sldId="2147483670"/>
            <pc:sldLayoutMk cId="1523021079" sldId="2147483675"/>
          </pc:sldLayoutMkLst>
          <pc:spChg chg="mod">
            <ac:chgData name="Krystian Schmidt" userId="b75995f8-fcc7-4fed-858f-2890c9cd1065" providerId="ADAL" clId="{5FBD23D2-DF47-45DC-A4BA-01433DC7BB7A}" dt="2021-12-09T08:25:04.623" v="107" actId="20577"/>
            <ac:spMkLst>
              <pc:docMk/>
              <pc:sldMasterMk cId="4229179333" sldId="2147483670"/>
              <pc:sldLayoutMk cId="1523021079" sldId="2147483675"/>
              <ac:spMk id="10" creationId="{5F92A44F-DE98-4FB5-B474-5DCCDD267A79}"/>
            </ac:spMkLst>
          </pc:spChg>
        </pc:sldLayoutChg>
        <pc:sldLayoutChg chg="modSp mod">
          <pc:chgData name="Krystian Schmidt" userId="b75995f8-fcc7-4fed-858f-2890c9cd1065" providerId="ADAL" clId="{5FBD23D2-DF47-45DC-A4BA-01433DC7BB7A}" dt="2021-12-09T08:25:20.119" v="119" actId="20577"/>
          <pc:sldLayoutMkLst>
            <pc:docMk/>
            <pc:sldMasterMk cId="4229179333" sldId="2147483670"/>
            <pc:sldLayoutMk cId="1054925701" sldId="2147483682"/>
          </pc:sldLayoutMkLst>
          <pc:spChg chg="mod">
            <ac:chgData name="Krystian Schmidt" userId="b75995f8-fcc7-4fed-858f-2890c9cd1065" providerId="ADAL" clId="{5FBD23D2-DF47-45DC-A4BA-01433DC7BB7A}" dt="2021-12-09T08:25:20.119" v="119" actId="20577"/>
            <ac:spMkLst>
              <pc:docMk/>
              <pc:sldMasterMk cId="4229179333" sldId="2147483670"/>
              <pc:sldLayoutMk cId="1054925701" sldId="2147483682"/>
              <ac:spMk id="5" creationId="{FC0A8DC1-14F6-453B-A724-D6493F063F83}"/>
            </ac:spMkLst>
          </pc:spChg>
        </pc:sldLayoutChg>
        <pc:sldLayoutChg chg="modSp mod">
          <pc:chgData name="Krystian Schmidt" userId="b75995f8-fcc7-4fed-858f-2890c9cd1065" providerId="ADAL" clId="{5FBD23D2-DF47-45DC-A4BA-01433DC7BB7A}" dt="2021-12-09T08:24:36.182" v="87" actId="20577"/>
          <pc:sldLayoutMkLst>
            <pc:docMk/>
            <pc:sldMasterMk cId="4229179333" sldId="2147483670"/>
            <pc:sldLayoutMk cId="1735907568" sldId="2147483684"/>
          </pc:sldLayoutMkLst>
          <pc:spChg chg="mod">
            <ac:chgData name="Krystian Schmidt" userId="b75995f8-fcc7-4fed-858f-2890c9cd1065" providerId="ADAL" clId="{5FBD23D2-DF47-45DC-A4BA-01433DC7BB7A}" dt="2021-12-09T08:24:36.182" v="87" actId="20577"/>
            <ac:spMkLst>
              <pc:docMk/>
              <pc:sldMasterMk cId="4229179333" sldId="2147483670"/>
              <pc:sldLayoutMk cId="1735907568" sldId="2147483684"/>
              <ac:spMk id="3" creationId="{2674C4BB-67B0-4BF7-A7D4-4222652EDB8C}"/>
            </ac:spMkLst>
          </pc:spChg>
        </pc:sldLayoutChg>
        <pc:sldLayoutChg chg="modSp mod">
          <pc:chgData name="Krystian Schmidt" userId="b75995f8-fcc7-4fed-858f-2890c9cd1065" providerId="ADAL" clId="{5FBD23D2-DF47-45DC-A4BA-01433DC7BB7A}" dt="2021-12-09T08:24:41.478" v="91" actId="20577"/>
          <pc:sldLayoutMkLst>
            <pc:docMk/>
            <pc:sldMasterMk cId="4229179333" sldId="2147483670"/>
            <pc:sldLayoutMk cId="2651730589" sldId="2147483685"/>
          </pc:sldLayoutMkLst>
          <pc:spChg chg="mod">
            <ac:chgData name="Krystian Schmidt" userId="b75995f8-fcc7-4fed-858f-2890c9cd1065" providerId="ADAL" clId="{5FBD23D2-DF47-45DC-A4BA-01433DC7BB7A}" dt="2021-12-09T08:24:41.478" v="91" actId="20577"/>
            <ac:spMkLst>
              <pc:docMk/>
              <pc:sldMasterMk cId="4229179333" sldId="2147483670"/>
              <pc:sldLayoutMk cId="2651730589" sldId="2147483685"/>
              <ac:spMk id="5" creationId="{FC0A8DC1-14F6-453B-A724-D6493F063F83}"/>
            </ac:spMkLst>
          </pc:spChg>
        </pc:sldLayoutChg>
        <pc:sldLayoutChg chg="modSp mod">
          <pc:chgData name="Krystian Schmidt" userId="b75995f8-fcc7-4fed-858f-2890c9cd1065" providerId="ADAL" clId="{5FBD23D2-DF47-45DC-A4BA-01433DC7BB7A}" dt="2021-12-09T08:24:54.908" v="99" actId="20577"/>
          <pc:sldLayoutMkLst>
            <pc:docMk/>
            <pc:sldMasterMk cId="4229179333" sldId="2147483670"/>
            <pc:sldLayoutMk cId="426340161" sldId="2147483686"/>
          </pc:sldLayoutMkLst>
          <pc:spChg chg="mod">
            <ac:chgData name="Krystian Schmidt" userId="b75995f8-fcc7-4fed-858f-2890c9cd1065" providerId="ADAL" clId="{5FBD23D2-DF47-45DC-A4BA-01433DC7BB7A}" dt="2021-12-09T08:24:54.908" v="99" actId="20577"/>
            <ac:spMkLst>
              <pc:docMk/>
              <pc:sldMasterMk cId="4229179333" sldId="2147483670"/>
              <pc:sldLayoutMk cId="426340161" sldId="2147483686"/>
              <ac:spMk id="5" creationId="{FC0A8DC1-14F6-453B-A724-D6493F063F83}"/>
            </ac:spMkLst>
          </pc:spChg>
        </pc:sldLayoutChg>
        <pc:sldLayoutChg chg="modSp mod">
          <pc:chgData name="Krystian Schmidt" userId="b75995f8-fcc7-4fed-858f-2890c9cd1065" providerId="ADAL" clId="{5FBD23D2-DF47-45DC-A4BA-01433DC7BB7A}" dt="2021-12-09T08:25:00.238" v="103" actId="20577"/>
          <pc:sldLayoutMkLst>
            <pc:docMk/>
            <pc:sldMasterMk cId="4229179333" sldId="2147483670"/>
            <pc:sldLayoutMk cId="3764685500" sldId="2147483687"/>
          </pc:sldLayoutMkLst>
          <pc:spChg chg="mod">
            <ac:chgData name="Krystian Schmidt" userId="b75995f8-fcc7-4fed-858f-2890c9cd1065" providerId="ADAL" clId="{5FBD23D2-DF47-45DC-A4BA-01433DC7BB7A}" dt="2021-12-09T08:25:00.238" v="103" actId="20577"/>
            <ac:spMkLst>
              <pc:docMk/>
              <pc:sldMasterMk cId="4229179333" sldId="2147483670"/>
              <pc:sldLayoutMk cId="3764685500" sldId="2147483687"/>
              <ac:spMk id="6" creationId="{F1C53797-8D72-4774-AC93-EB9FDD650CCD}"/>
            </ac:spMkLst>
          </pc:spChg>
        </pc:sldLayoutChg>
        <pc:sldLayoutChg chg="modSp mod">
          <pc:chgData name="Krystian Schmidt" userId="b75995f8-fcc7-4fed-858f-2890c9cd1065" providerId="ADAL" clId="{5FBD23D2-DF47-45DC-A4BA-01433DC7BB7A}" dt="2021-12-09T08:25:11.408" v="111" actId="20577"/>
          <pc:sldLayoutMkLst>
            <pc:docMk/>
            <pc:sldMasterMk cId="4229179333" sldId="2147483670"/>
            <pc:sldLayoutMk cId="3940459973" sldId="2147483688"/>
          </pc:sldLayoutMkLst>
          <pc:spChg chg="mod">
            <ac:chgData name="Krystian Schmidt" userId="b75995f8-fcc7-4fed-858f-2890c9cd1065" providerId="ADAL" clId="{5FBD23D2-DF47-45DC-A4BA-01433DC7BB7A}" dt="2021-12-09T08:25:11.408" v="111" actId="20577"/>
            <ac:spMkLst>
              <pc:docMk/>
              <pc:sldMasterMk cId="4229179333" sldId="2147483670"/>
              <pc:sldLayoutMk cId="3940459973" sldId="2147483688"/>
              <ac:spMk id="10" creationId="{5F92A44F-DE98-4FB5-B474-5DCCDD267A79}"/>
            </ac:spMkLst>
          </pc:spChg>
        </pc:sldLayoutChg>
        <pc:sldLayoutChg chg="delSp modSp mod">
          <pc:chgData name="Krystian Schmidt" userId="b75995f8-fcc7-4fed-858f-2890c9cd1065" providerId="ADAL" clId="{5FBD23D2-DF47-45DC-A4BA-01433DC7BB7A}" dt="2021-12-09T10:48:02.724" v="1093" actId="14100"/>
          <pc:sldLayoutMkLst>
            <pc:docMk/>
            <pc:sldMasterMk cId="4229179333" sldId="2147483670"/>
            <pc:sldLayoutMk cId="3158245417" sldId="2147483689"/>
          </pc:sldLayoutMkLst>
          <pc:spChg chg="mod">
            <ac:chgData name="Krystian Schmidt" userId="b75995f8-fcc7-4fed-858f-2890c9cd1065" providerId="ADAL" clId="{5FBD23D2-DF47-45DC-A4BA-01433DC7BB7A}" dt="2021-12-09T10:48:02.724" v="1093" actId="14100"/>
            <ac:spMkLst>
              <pc:docMk/>
              <pc:sldMasterMk cId="4229179333" sldId="2147483670"/>
              <pc:sldLayoutMk cId="3158245417" sldId="2147483689"/>
              <ac:spMk id="2" creationId="{4066A3D1-C594-4520-A142-F0D3F59C5F3E}"/>
            </ac:spMkLst>
          </pc:spChg>
          <pc:spChg chg="mod">
            <ac:chgData name="Krystian Schmidt" userId="b75995f8-fcc7-4fed-858f-2890c9cd1065" providerId="ADAL" clId="{5FBD23D2-DF47-45DC-A4BA-01433DC7BB7A}" dt="2021-12-09T08:25:24.332" v="123" actId="20577"/>
            <ac:spMkLst>
              <pc:docMk/>
              <pc:sldMasterMk cId="4229179333" sldId="2147483670"/>
              <pc:sldLayoutMk cId="3158245417" sldId="2147483689"/>
              <ac:spMk id="3" creationId="{2674C4BB-67B0-4BF7-A7D4-4222652EDB8C}"/>
            </ac:spMkLst>
          </pc:spChg>
          <pc:spChg chg="mod">
            <ac:chgData name="Krystian Schmidt" userId="b75995f8-fcc7-4fed-858f-2890c9cd1065" providerId="ADAL" clId="{5FBD23D2-DF47-45DC-A4BA-01433DC7BB7A}" dt="2021-12-09T10:47:47.461" v="1089" actId="14100"/>
            <ac:spMkLst>
              <pc:docMk/>
              <pc:sldMasterMk cId="4229179333" sldId="2147483670"/>
              <pc:sldLayoutMk cId="3158245417" sldId="2147483689"/>
              <ac:spMk id="10" creationId="{B9D15A25-1111-478B-8F77-D992652C71C2}"/>
            </ac:spMkLst>
          </pc:spChg>
          <pc:spChg chg="del mod">
            <ac:chgData name="Krystian Schmidt" userId="b75995f8-fcc7-4fed-858f-2890c9cd1065" providerId="ADAL" clId="{5FBD23D2-DF47-45DC-A4BA-01433DC7BB7A}" dt="2021-12-09T10:45:37.161" v="1074" actId="478"/>
            <ac:spMkLst>
              <pc:docMk/>
              <pc:sldMasterMk cId="4229179333" sldId="2147483670"/>
              <pc:sldLayoutMk cId="3158245417" sldId="2147483689"/>
              <ac:spMk id="16" creationId="{42FBE291-E88A-44C5-884C-183EE7F67EE3}"/>
            </ac:spMkLst>
          </pc:spChg>
        </pc:sldLayoutChg>
        <pc:sldLayoutChg chg="addSp delSp modSp add mod modTransition">
          <pc:chgData name="Krystian Schmidt" userId="b75995f8-fcc7-4fed-858f-2890c9cd1065" providerId="ADAL" clId="{5FBD23D2-DF47-45DC-A4BA-01433DC7BB7A}" dt="2021-12-09T10:15:31.496" v="527" actId="6014"/>
          <pc:sldLayoutMkLst>
            <pc:docMk/>
            <pc:sldMasterMk cId="4229179333" sldId="2147483670"/>
            <pc:sldLayoutMk cId="2667254513" sldId="2147483690"/>
          </pc:sldLayoutMkLst>
          <pc:spChg chg="mod">
            <ac:chgData name="Krystian Schmidt" userId="b75995f8-fcc7-4fed-858f-2890c9cd1065" providerId="ADAL" clId="{5FBD23D2-DF47-45DC-A4BA-01433DC7BB7A}" dt="2021-12-09T10:15:18.691" v="526" actId="14100"/>
            <ac:spMkLst>
              <pc:docMk/>
              <pc:sldMasterMk cId="4229179333" sldId="2147483670"/>
              <pc:sldLayoutMk cId="2667254513" sldId="2147483690"/>
              <ac:spMk id="10" creationId="{B9D15A25-1111-478B-8F77-D992652C71C2}"/>
            </ac:spMkLst>
          </pc:spChg>
          <pc:spChg chg="add mod">
            <ac:chgData name="Krystian Schmidt" userId="b75995f8-fcc7-4fed-858f-2890c9cd1065" providerId="ADAL" clId="{5FBD23D2-DF47-45DC-A4BA-01433DC7BB7A}" dt="2021-12-09T10:15:06.553" v="522" actId="1076"/>
            <ac:spMkLst>
              <pc:docMk/>
              <pc:sldMasterMk cId="4229179333" sldId="2147483670"/>
              <pc:sldLayoutMk cId="2667254513" sldId="2147483690"/>
              <ac:spMk id="11" creationId="{1D6C9BE8-670E-4E69-9F1D-918C34488E27}"/>
            </ac:spMkLst>
          </pc:spChg>
          <pc:spChg chg="del">
            <ac:chgData name="Krystian Schmidt" userId="b75995f8-fcc7-4fed-858f-2890c9cd1065" providerId="ADAL" clId="{5FBD23D2-DF47-45DC-A4BA-01433DC7BB7A}" dt="2021-12-09T10:14:53.392" v="519" actId="478"/>
            <ac:spMkLst>
              <pc:docMk/>
              <pc:sldMasterMk cId="4229179333" sldId="2147483670"/>
              <pc:sldLayoutMk cId="2667254513" sldId="2147483690"/>
              <ac:spMk id="14" creationId="{69D1BED5-2D39-40ED-92F5-CF06BE8A759C}"/>
            </ac:spMkLst>
          </pc:spChg>
          <pc:spChg chg="mod">
            <ac:chgData name="Krystian Schmidt" userId="b75995f8-fcc7-4fed-858f-2890c9cd1065" providerId="ADAL" clId="{5FBD23D2-DF47-45DC-A4BA-01433DC7BB7A}" dt="2021-12-09T10:15:16.103" v="525" actId="14100"/>
            <ac:spMkLst>
              <pc:docMk/>
              <pc:sldMasterMk cId="4229179333" sldId="2147483670"/>
              <pc:sldLayoutMk cId="2667254513" sldId="2147483690"/>
              <ac:spMk id="16" creationId="{42FBE291-E88A-44C5-884C-183EE7F67EE3}"/>
            </ac:spMkLst>
          </pc:spChg>
        </pc:sldLayoutChg>
        <pc:sldLayoutChg chg="addSp delSp modSp add del mod modTransition">
          <pc:chgData name="Krystian Schmidt" userId="b75995f8-fcc7-4fed-858f-2890c9cd1065" providerId="ADAL" clId="{5FBD23D2-DF47-45DC-A4BA-01433DC7BB7A}" dt="2021-12-09T11:46:14.106" v="1472" actId="2696"/>
          <pc:sldLayoutMkLst>
            <pc:docMk/>
            <pc:sldMasterMk cId="4229179333" sldId="2147483670"/>
            <pc:sldLayoutMk cId="43761969" sldId="2147483691"/>
          </pc:sldLayoutMkLst>
          <pc:spChg chg="add del mod">
            <ac:chgData name="Krystian Schmidt" userId="b75995f8-fcc7-4fed-858f-2890c9cd1065" providerId="ADAL" clId="{5FBD23D2-DF47-45DC-A4BA-01433DC7BB7A}" dt="2021-12-09T11:44:59.660" v="1443" actId="1076"/>
            <ac:spMkLst>
              <pc:docMk/>
              <pc:sldMasterMk cId="4229179333" sldId="2147483670"/>
              <pc:sldLayoutMk cId="43761969" sldId="2147483691"/>
              <ac:spMk id="2" creationId="{2E380910-921F-4143-AB01-0F0AFC2908C4}"/>
            </ac:spMkLst>
          </pc:spChg>
          <pc:spChg chg="add del mod">
            <ac:chgData name="Krystian Schmidt" userId="b75995f8-fcc7-4fed-858f-2890c9cd1065" providerId="ADAL" clId="{5FBD23D2-DF47-45DC-A4BA-01433DC7BB7A}" dt="2021-12-09T11:44:36.447" v="1399"/>
            <ac:spMkLst>
              <pc:docMk/>
              <pc:sldMasterMk cId="4229179333" sldId="2147483670"/>
              <pc:sldLayoutMk cId="43761969" sldId="2147483691"/>
              <ac:spMk id="10" creationId="{DAC79EC1-BBC6-4BB3-BC39-A6119A11D74C}"/>
            </ac:spMkLst>
          </pc:spChg>
        </pc:sldLayoutChg>
        <pc:sldLayoutChg chg="addSp delSp modSp add mod ord modTransition">
          <pc:chgData name="Krystian Schmidt" userId="b75995f8-fcc7-4fed-858f-2890c9cd1065" providerId="ADAL" clId="{5FBD23D2-DF47-45DC-A4BA-01433DC7BB7A}" dt="2021-12-09T11:46:32.406" v="1475" actId="14100"/>
          <pc:sldLayoutMkLst>
            <pc:docMk/>
            <pc:sldMasterMk cId="4229179333" sldId="2147483670"/>
            <pc:sldLayoutMk cId="3216649738" sldId="2147483692"/>
          </pc:sldLayoutMkLst>
          <pc:spChg chg="del">
            <ac:chgData name="Krystian Schmidt" userId="b75995f8-fcc7-4fed-858f-2890c9cd1065" providerId="ADAL" clId="{5FBD23D2-DF47-45DC-A4BA-01433DC7BB7A}" dt="2021-12-09T11:45:56.004" v="1465" actId="478"/>
            <ac:spMkLst>
              <pc:docMk/>
              <pc:sldMasterMk cId="4229179333" sldId="2147483670"/>
              <pc:sldLayoutMk cId="3216649738" sldId="2147483692"/>
              <ac:spMk id="2" creationId="{EC278AA1-17A5-44BF-8791-EACDA31F5D86}"/>
            </ac:spMkLst>
          </pc:spChg>
          <pc:spChg chg="del mod">
            <ac:chgData name="Krystian Schmidt" userId="b75995f8-fcc7-4fed-858f-2890c9cd1065" providerId="ADAL" clId="{5FBD23D2-DF47-45DC-A4BA-01433DC7BB7A}" dt="2021-12-09T11:45:58.033" v="1467" actId="478"/>
            <ac:spMkLst>
              <pc:docMk/>
              <pc:sldMasterMk cId="4229179333" sldId="2147483670"/>
              <pc:sldLayoutMk cId="3216649738" sldId="2147483692"/>
              <ac:spMk id="3" creationId="{601203A5-DA79-4778-AB85-150365748494}"/>
            </ac:spMkLst>
          </pc:spChg>
          <pc:spChg chg="add mod">
            <ac:chgData name="Krystian Schmidt" userId="b75995f8-fcc7-4fed-858f-2890c9cd1065" providerId="ADAL" clId="{5FBD23D2-DF47-45DC-A4BA-01433DC7BB7A}" dt="2021-12-09T11:46:04.766" v="1471"/>
            <ac:spMkLst>
              <pc:docMk/>
              <pc:sldMasterMk cId="4229179333" sldId="2147483670"/>
              <pc:sldLayoutMk cId="3216649738" sldId="2147483692"/>
              <ac:spMk id="5" creationId="{C3487BD5-66C0-4615-931F-F548F90AF539}"/>
            </ac:spMkLst>
          </pc:spChg>
          <pc:spChg chg="add mod">
            <ac:chgData name="Krystian Schmidt" userId="b75995f8-fcc7-4fed-858f-2890c9cd1065" providerId="ADAL" clId="{5FBD23D2-DF47-45DC-A4BA-01433DC7BB7A}" dt="2021-12-09T11:46:32.406" v="1475" actId="14100"/>
            <ac:spMkLst>
              <pc:docMk/>
              <pc:sldMasterMk cId="4229179333" sldId="2147483670"/>
              <pc:sldLayoutMk cId="3216649738" sldId="2147483692"/>
              <ac:spMk id="6" creationId="{594F19D5-27E0-49ED-BAB6-610DD8F75AD1}"/>
            </ac:spMkLst>
          </pc:spChg>
          <pc:spChg chg="add mod">
            <ac:chgData name="Krystian Schmidt" userId="b75995f8-fcc7-4fed-858f-2890c9cd1065" providerId="ADAL" clId="{5FBD23D2-DF47-45DC-A4BA-01433DC7BB7A}" dt="2021-12-09T11:46:04.766" v="1471"/>
            <ac:spMkLst>
              <pc:docMk/>
              <pc:sldMasterMk cId="4229179333" sldId="2147483670"/>
              <pc:sldLayoutMk cId="3216649738" sldId="2147483692"/>
              <ac:spMk id="7" creationId="{6A1BB9FD-EEFA-4225-9CE0-4088CAC2BBD8}"/>
            </ac:spMkLst>
          </pc:spChg>
          <pc:spChg chg="mod">
            <ac:chgData name="Krystian Schmidt" userId="b75995f8-fcc7-4fed-858f-2890c9cd1065" providerId="ADAL" clId="{5FBD23D2-DF47-45DC-A4BA-01433DC7BB7A}" dt="2021-12-09T11:46:03.532" v="1470" actId="1076"/>
            <ac:spMkLst>
              <pc:docMk/>
              <pc:sldMasterMk cId="4229179333" sldId="2147483670"/>
              <pc:sldLayoutMk cId="3216649738" sldId="2147483692"/>
              <ac:spMk id="8" creationId="{B81E0804-8E9E-4C6E-B18D-44FE715B239E}"/>
            </ac:spMkLst>
          </pc:spChg>
          <pc:spChg chg="add mod">
            <ac:chgData name="Krystian Schmidt" userId="b75995f8-fcc7-4fed-858f-2890c9cd1065" providerId="ADAL" clId="{5FBD23D2-DF47-45DC-A4BA-01433DC7BB7A}" dt="2021-12-09T11:46:04.766" v="1471"/>
            <ac:spMkLst>
              <pc:docMk/>
              <pc:sldMasterMk cId="4229179333" sldId="2147483670"/>
              <pc:sldLayoutMk cId="3216649738" sldId="2147483692"/>
              <ac:spMk id="9" creationId="{8EA0B91C-8231-4FF5-B914-B4DB722EEE71}"/>
            </ac:spMkLst>
          </pc:spChg>
          <pc:spChg chg="add mod">
            <ac:chgData name="Krystian Schmidt" userId="b75995f8-fcc7-4fed-858f-2890c9cd1065" providerId="ADAL" clId="{5FBD23D2-DF47-45DC-A4BA-01433DC7BB7A}" dt="2021-12-09T11:46:04.766" v="1471"/>
            <ac:spMkLst>
              <pc:docMk/>
              <pc:sldMasterMk cId="4229179333" sldId="2147483670"/>
              <pc:sldLayoutMk cId="3216649738" sldId="2147483692"/>
              <ac:spMk id="10" creationId="{71720135-7C56-4E98-93B7-7A4AFA6E2632}"/>
            </ac:spMkLst>
          </pc:spChg>
        </pc:sldLayoutChg>
      </pc:sldMasterChg>
      <pc:sldMasterChg chg="new del mod addSldLayout delSldLayout">
        <pc:chgData name="Krystian Schmidt" userId="b75995f8-fcc7-4fed-858f-2890c9cd1065" providerId="ADAL" clId="{5FBD23D2-DF47-45DC-A4BA-01433DC7BB7A}" dt="2021-12-09T11:44:33.267" v="1398" actId="6938"/>
        <pc:sldMasterMkLst>
          <pc:docMk/>
          <pc:sldMasterMk cId="1553826496" sldId="2147483692"/>
        </pc:sldMasterMkLst>
        <pc:sldLayoutChg chg="new del replId">
          <pc:chgData name="Krystian Schmidt" userId="b75995f8-fcc7-4fed-858f-2890c9cd1065" providerId="ADAL" clId="{5FBD23D2-DF47-45DC-A4BA-01433DC7BB7A}" dt="2021-12-09T11:44:33.267" v="1398" actId="6938"/>
          <pc:sldLayoutMkLst>
            <pc:docMk/>
            <pc:sldMasterMk cId="1553826496" sldId="2147483692"/>
            <pc:sldLayoutMk cId="1292120955" sldId="2147483693"/>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429263846" sldId="2147483694"/>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2220218274" sldId="2147483695"/>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2864875877" sldId="2147483696"/>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3533009562" sldId="2147483697"/>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1973280560" sldId="2147483698"/>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3968519567" sldId="2147483699"/>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4267479896" sldId="2147483700"/>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196810932" sldId="2147483701"/>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2934091808" sldId="2147483702"/>
          </pc:sldLayoutMkLst>
        </pc:sldLayoutChg>
        <pc:sldLayoutChg chg="new del replId">
          <pc:chgData name="Krystian Schmidt" userId="b75995f8-fcc7-4fed-858f-2890c9cd1065" providerId="ADAL" clId="{5FBD23D2-DF47-45DC-A4BA-01433DC7BB7A}" dt="2021-12-09T11:44:33.267" v="1398" actId="6938"/>
          <pc:sldLayoutMkLst>
            <pc:docMk/>
            <pc:sldMasterMk cId="1553826496" sldId="2147483692"/>
            <pc:sldLayoutMk cId="3821435389" sldId="214748370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kryst\Desktop\timeManagemen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05_5B0A133B.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'story points'!$A$3</c:f>
              <c:strCache>
                <c:ptCount val="1"/>
                <c:pt idx="0">
                  <c:v>story points</c:v>
                </c:pt>
              </c:strCache>
            </c:strRef>
          </c:tx>
          <c:spPr>
            <a:ln w="25400" cap="rnd">
              <a:noFill/>
              <a:round/>
            </a:ln>
            <a:effectLst/>
          </c:spPr>
          <c:marker>
            <c:symbol val="circle"/>
            <c:size val="5"/>
            <c:spPr>
              <a:solidFill>
                <a:schemeClr val="accent1"/>
              </a:solidFill>
              <a:ln w="9525">
                <a:solidFill>
                  <a:schemeClr val="accent1"/>
                </a:solidFill>
              </a:ln>
              <a:effectLst/>
            </c:spPr>
          </c:marker>
          <c:dPt>
            <c:idx val="12"/>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0-E8E8-4134-ABE0-65B142691FE8}"/>
              </c:ext>
            </c:extLst>
          </c:dPt>
          <c:dPt>
            <c:idx val="13"/>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1-E8E8-4134-ABE0-65B142691FE8}"/>
              </c:ext>
            </c:extLst>
          </c:dPt>
          <c:dLbls>
            <c:dLbl>
              <c:idx val="1"/>
              <c:tx>
                <c:rich>
                  <a:bodyPr/>
                  <a:lstStyle/>
                  <a:p>
                    <a:r>
                      <a:rPr lang="en-US"/>
                      <a:t>login</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8E8-4134-ABE0-65B142691FE8}"/>
                </c:ext>
              </c:extLst>
            </c:dLbl>
            <c:dLbl>
              <c:idx val="2"/>
              <c:layout>
                <c:manualLayout>
                  <c:x val="0.11467251102428318"/>
                  <c:y val="-4.7152009541905774E-3"/>
                </c:manualLayout>
              </c:layout>
              <c:tx>
                <c:rich>
                  <a:bodyPr/>
                  <a:lstStyle/>
                  <a:p>
                    <a:r>
                      <a:rPr lang="en-US"/>
                      <a:t>delete</a:t>
                    </a:r>
                    <a:r>
                      <a:rPr lang="en-US" baseline="0"/>
                      <a:t> account</a:t>
                    </a:r>
                    <a:endParaRPr lang="en-US"/>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8E8-4134-ABE0-65B142691FE8}"/>
                </c:ext>
              </c:extLst>
            </c:dLbl>
            <c:dLbl>
              <c:idx val="3"/>
              <c:tx>
                <c:rich>
                  <a:bodyPr/>
                  <a:lstStyle/>
                  <a:p>
                    <a:r>
                      <a:rPr lang="en-US"/>
                      <a:t>register</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8E8-4134-ABE0-65B142691FE8}"/>
                </c:ext>
              </c:extLst>
            </c:dLbl>
            <c:dLbl>
              <c:idx val="4"/>
              <c:layout>
                <c:manualLayout>
                  <c:x val="6.0515810838506615E-2"/>
                  <c:y val="-0.41837563584955351"/>
                </c:manualLayout>
              </c:layout>
              <c:tx>
                <c:rich>
                  <a:bodyPr/>
                  <a:lstStyle/>
                  <a:p>
                    <a:r>
                      <a:rPr lang="en-US"/>
                      <a:t>delete rating</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8E8-4134-ABE0-65B142691FE8}"/>
                </c:ext>
              </c:extLst>
            </c:dLbl>
            <c:dLbl>
              <c:idx val="5"/>
              <c:layout>
                <c:manualLayout>
                  <c:x val="4.6838691763025825E-2"/>
                  <c:y val="-0.46842094375664112"/>
                </c:manualLayout>
              </c:layout>
              <c:tx>
                <c:rich>
                  <a:bodyPr/>
                  <a:lstStyle/>
                  <a:p>
                    <a:r>
                      <a:rPr lang="en-US"/>
                      <a:t>add friends</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E8E8-4134-ABE0-65B142691FE8}"/>
                </c:ext>
              </c:extLst>
            </c:dLbl>
            <c:dLbl>
              <c:idx val="6"/>
              <c:tx>
                <c:rich>
                  <a:bodyPr/>
                  <a:lstStyle/>
                  <a:p>
                    <a:r>
                      <a:rPr lang="en-US"/>
                      <a:t>edit profile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E8E8-4134-ABE0-65B142691FE8}"/>
                </c:ext>
              </c:extLst>
            </c:dLbl>
            <c:dLbl>
              <c:idx val="7"/>
              <c:layout>
                <c:manualLayout>
                  <c:x val="0.10850129250216516"/>
                  <c:y val="-3.6848244747461394E-2"/>
                </c:manualLayout>
              </c:layout>
              <c:tx>
                <c:rich>
                  <a:bodyPr/>
                  <a:lstStyle/>
                  <a:p>
                    <a:r>
                      <a:rPr lang="en-US"/>
                      <a:t>add profile picture</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E8E8-4134-ABE0-65B142691FE8}"/>
                </c:ext>
              </c:extLst>
            </c:dLbl>
            <c:dLbl>
              <c:idx val="8"/>
              <c:layout>
                <c:manualLayout>
                  <c:x val="0.11568839789232892"/>
                  <c:y val="-0.21522264951357067"/>
                </c:manualLayout>
              </c:layout>
              <c:tx>
                <c:rich>
                  <a:bodyPr/>
                  <a:lstStyle/>
                  <a:p>
                    <a:r>
                      <a:rPr lang="en-US"/>
                      <a:t>add</a:t>
                    </a:r>
                    <a:r>
                      <a:rPr lang="en-US" baseline="0"/>
                      <a:t> friends</a:t>
                    </a:r>
                    <a:endParaRPr lang="en-US"/>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E8E8-4134-ABE0-65B142691FE8}"/>
                </c:ext>
              </c:extLst>
            </c:dLbl>
            <c:dLbl>
              <c:idx val="9"/>
              <c:layout>
                <c:manualLayout>
                  <c:x val="-2.6822031377060358E-2"/>
                  <c:y val="6.7498708895822573E-2"/>
                </c:manualLayout>
              </c:layout>
              <c:tx>
                <c:rich>
                  <a:bodyPr/>
                  <a:lstStyle/>
                  <a:p>
                    <a:r>
                      <a:rPr lang="en-US"/>
                      <a:t>rate</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E8E8-4134-ABE0-65B142691FE8}"/>
                </c:ext>
              </c:extLst>
            </c:dLbl>
            <c:dLbl>
              <c:idx val="10"/>
              <c:layout>
                <c:manualLayout>
                  <c:x val="2.6577414598993765E-2"/>
                  <c:y val="-0.50917888752438201"/>
                </c:manualLayout>
              </c:layout>
              <c:tx>
                <c:rich>
                  <a:bodyPr/>
                  <a:lstStyle/>
                  <a:p>
                    <a:r>
                      <a:rPr lang="en-US"/>
                      <a:t>logout</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E8E8-4134-ABE0-65B142691FE8}"/>
                </c:ext>
              </c:extLst>
            </c:dLbl>
            <c:dLbl>
              <c:idx val="11"/>
              <c:tx>
                <c:rich>
                  <a:bodyPr/>
                  <a:lstStyle/>
                  <a:p>
                    <a:r>
                      <a:rPr lang="en-US"/>
                      <a:t>product</a:t>
                    </a:r>
                    <a:r>
                      <a:rPr lang="en-US" baseline="0"/>
                      <a:t> basics</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E8E8-4134-ABE0-65B142691FE8}"/>
                </c:ext>
              </c:extLst>
            </c:dLbl>
            <c:dLbl>
              <c:idx val="12"/>
              <c:tx>
                <c:rich>
                  <a:bodyPr/>
                  <a:lstStyle/>
                  <a:p>
                    <a:r>
                      <a:rPr lang="en-US"/>
                      <a:t>search</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8E8-4134-ABE0-65B142691FE8}"/>
                </c:ext>
              </c:extLst>
            </c:dLbl>
            <c:dLbl>
              <c:idx val="13"/>
              <c:tx>
                <c:rich>
                  <a:bodyPr/>
                  <a:lstStyle/>
                  <a:p>
                    <a:r>
                      <a:rPr lang="en-US"/>
                      <a:t>feed</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8E8-4134-ABE0-65B142691F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'story points'!$B$2:$O$2</c:f>
              <c:numCache>
                <c:formatCode>General</c:formatCode>
                <c:ptCount val="14"/>
                <c:pt idx="0">
                  <c:v>199.07999999999998</c:v>
                </c:pt>
                <c:pt idx="1">
                  <c:v>13.5</c:v>
                </c:pt>
                <c:pt idx="2">
                  <c:v>1.5</c:v>
                </c:pt>
                <c:pt idx="3">
                  <c:v>7.43</c:v>
                </c:pt>
                <c:pt idx="4">
                  <c:v>0.5</c:v>
                </c:pt>
                <c:pt idx="5">
                  <c:v>0.5</c:v>
                </c:pt>
                <c:pt idx="6">
                  <c:v>15.25</c:v>
                </c:pt>
                <c:pt idx="7">
                  <c:v>3.5</c:v>
                </c:pt>
                <c:pt idx="8">
                  <c:v>2.5</c:v>
                </c:pt>
                <c:pt idx="9">
                  <c:v>102.25</c:v>
                </c:pt>
                <c:pt idx="10">
                  <c:v>0.5</c:v>
                </c:pt>
                <c:pt idx="11">
                  <c:v>47.150000000000006</c:v>
                </c:pt>
                <c:pt idx="12">
                  <c:v>50</c:v>
                </c:pt>
                <c:pt idx="13">
                  <c:v>60</c:v>
                </c:pt>
              </c:numCache>
            </c:numRef>
          </c:xVal>
          <c:yVal>
            <c:numRef>
              <c:f>'story points'!$B$3:$O$3</c:f>
              <c:numCache>
                <c:formatCode>General</c:formatCode>
                <c:ptCount val="14"/>
                <c:pt idx="1">
                  <c:v>5</c:v>
                </c:pt>
                <c:pt idx="2">
                  <c:v>1</c:v>
                </c:pt>
                <c:pt idx="3">
                  <c:v>8</c:v>
                </c:pt>
                <c:pt idx="4">
                  <c:v>1</c:v>
                </c:pt>
                <c:pt idx="5">
                  <c:v>1</c:v>
                </c:pt>
                <c:pt idx="6">
                  <c:v>13</c:v>
                </c:pt>
                <c:pt idx="7">
                  <c:v>2</c:v>
                </c:pt>
                <c:pt idx="8">
                  <c:v>2</c:v>
                </c:pt>
                <c:pt idx="9">
                  <c:v>32</c:v>
                </c:pt>
                <c:pt idx="10">
                  <c:v>1</c:v>
                </c:pt>
                <c:pt idx="11">
                  <c:v>13</c:v>
                </c:pt>
                <c:pt idx="12">
                  <c:v>21</c:v>
                </c:pt>
                <c:pt idx="13">
                  <c:v>21</c:v>
                </c:pt>
              </c:numCache>
            </c:numRef>
          </c:yVal>
          <c:smooth val="0"/>
          <c:extLst>
            <c:ext xmlns:c16="http://schemas.microsoft.com/office/drawing/2014/chart" uri="{C3380CC4-5D6E-409C-BE32-E72D297353CC}">
              <c16:uniqueId val="{0000000D-E8E8-4134-ABE0-65B142691FE8}"/>
            </c:ext>
          </c:extLst>
        </c:ser>
        <c:dLbls>
          <c:showLegendKey val="0"/>
          <c:showVal val="0"/>
          <c:showCatName val="0"/>
          <c:showSerName val="0"/>
          <c:showPercent val="0"/>
          <c:showBubbleSize val="0"/>
        </c:dLbls>
        <c:axId val="488784168"/>
        <c:axId val="488784824"/>
      </c:scatterChart>
      <c:valAx>
        <c:axId val="488784168"/>
        <c:scaling>
          <c:orientation val="minMax"/>
          <c:max val="11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r>
                  <a:rPr lang="de-DE" sz="1100">
                    <a:solidFill>
                      <a:schemeClr val="tx1"/>
                    </a:solidFill>
                  </a:rPr>
                  <a:t>total time spent (h)</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8784824"/>
        <c:crosses val="autoZero"/>
        <c:crossBetween val="midCat"/>
      </c:valAx>
      <c:valAx>
        <c:axId val="488784824"/>
        <c:scaling>
          <c:orientation val="minMax"/>
          <c:max val="32"/>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lang="de-DE" sz="1100" b="0" i="0" u="none" strike="noStrike" kern="1200" baseline="0">
                    <a:solidFill>
                      <a:schemeClr val="tx1"/>
                    </a:solidFill>
                    <a:latin typeface="+mn-lt"/>
                    <a:ea typeface="+mn-ea"/>
                    <a:cs typeface="+mn-cs"/>
                  </a:defRPr>
                </a:pPr>
                <a:r>
                  <a:rPr lang="de-DE" sz="1100" b="0" i="0" u="none" strike="noStrike" kern="1200" baseline="0">
                    <a:solidFill>
                      <a:schemeClr val="tx1"/>
                    </a:solidFill>
                    <a:latin typeface="+mn-lt"/>
                    <a:ea typeface="+mn-ea"/>
                    <a:cs typeface="+mn-cs"/>
                  </a:rPr>
                  <a:t>story points</a:t>
                </a:r>
              </a:p>
            </c:rich>
          </c:tx>
          <c:layout>
            <c:manualLayout>
              <c:xMode val="edge"/>
              <c:yMode val="edge"/>
              <c:x val="0"/>
              <c:y val="0.40789806273561757"/>
            </c:manualLayout>
          </c:layout>
          <c:overlay val="0"/>
          <c:spPr>
            <a:noFill/>
            <a:ln>
              <a:noFill/>
            </a:ln>
            <a:effectLst/>
          </c:spPr>
          <c:txPr>
            <a:bodyPr rot="-5400000" spcFirstLastPara="1" vertOverflow="ellipsis" vert="horz" wrap="square" anchor="ctr" anchorCtr="1"/>
            <a:lstStyle/>
            <a:p>
              <a:pPr algn="ctr" rtl="0">
                <a:defRPr lang="de-DE" sz="11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87841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Datenreihe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de-DE" sz="1197" b="0" i="0" u="none" strike="noStrike" kern="1200" baseline="0" noProof="1" dirty="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Kategorie 1</c:v>
                </c:pt>
                <c:pt idx="1">
                  <c:v>Kategorie 2</c:v>
                </c:pt>
                <c:pt idx="2">
                  <c:v>Kategorie 3</c:v>
                </c:pt>
                <c:pt idx="3">
                  <c:v>Kategorie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A55-423E-948E-3543A421E78B}"/>
            </c:ext>
          </c:extLst>
        </c:ser>
        <c:ser>
          <c:idx val="1"/>
          <c:order val="1"/>
          <c:tx>
            <c:strRef>
              <c:f>Sheet1!$C$1</c:f>
              <c:strCache>
                <c:ptCount val="1"/>
                <c:pt idx="0">
                  <c:v>Datenreihe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lang="de-DE" sz="1197" b="0" i="0" u="none" strike="noStrike" kern="1200" baseline="0" noProof="1" dirty="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Kategorie 1</c:v>
                </c:pt>
                <c:pt idx="1">
                  <c:v>Kategorie 2</c:v>
                </c:pt>
                <c:pt idx="2">
                  <c:v>Kategorie 3</c:v>
                </c:pt>
                <c:pt idx="3">
                  <c:v>Kategorie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A55-423E-948E-3543A421E78B}"/>
            </c:ext>
          </c:extLst>
        </c:ser>
        <c:ser>
          <c:idx val="2"/>
          <c:order val="2"/>
          <c:tx>
            <c:strRef>
              <c:f>Sheet1!$D$1</c:f>
              <c:strCache>
                <c:ptCount val="1"/>
                <c:pt idx="0">
                  <c:v>Datenreihe 3</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lang="de-DE" sz="1197" b="0" i="0" u="none" strike="noStrike" kern="1200" baseline="0" noProof="1" dirty="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Kategorie 1</c:v>
                </c:pt>
                <c:pt idx="1">
                  <c:v>Kategorie 2</c:v>
                </c:pt>
                <c:pt idx="2">
                  <c:v>Kategorie 3</c:v>
                </c:pt>
                <c:pt idx="3">
                  <c:v>Kategorie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A55-423E-948E-3543A421E78B}"/>
            </c:ext>
          </c:extLst>
        </c:ser>
        <c:dLbls>
          <c:dLblPos val="inEnd"/>
          <c:showLegendKey val="0"/>
          <c:showVal val="1"/>
          <c:showCatName val="0"/>
          <c:showSerName val="0"/>
          <c:showPercent val="0"/>
          <c:showBubbleSize val="0"/>
        </c:dLbls>
        <c:gapWidth val="267"/>
        <c:overlap val="-43"/>
        <c:axId val="1111705064"/>
        <c:axId val="1111706704"/>
      </c:barChart>
      <c:catAx>
        <c:axId val="111170506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de-DE" sz="1197" b="0" i="0" u="none" strike="noStrike" kern="1200" cap="none" spc="0" normalizeH="0" baseline="0" noProof="1" dirty="0">
                <a:solidFill>
                  <a:schemeClr val="dk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de-DE" sz="1197" b="0" i="0" u="none" strike="noStrike" kern="1200" baseline="0" noProof="1" dirty="0">
                <a:solidFill>
                  <a:schemeClr val="dk1">
                    <a:lumMod val="65000"/>
                    <a:lumOff val="35000"/>
                  </a:schemeClr>
                </a:solidFill>
                <a:latin typeface="+mn-lt"/>
                <a:ea typeface="+mn-ea"/>
                <a:cs typeface="+mn-cs"/>
              </a:defRPr>
            </a:pPr>
            <a:endParaRPr lang="en-US"/>
          </a:p>
        </c:txPr>
        <c:crossAx val="1111705064"/>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0.30690702623211058"/>
          <c:y val="0.93132773156005677"/>
          <c:w val="0.38865966429520982"/>
          <c:h val="6.8672268439943229E-2"/>
        </c:manualLayout>
      </c:layout>
      <c:overlay val="0"/>
      <c:spPr>
        <a:noFill/>
        <a:ln>
          <a:noFill/>
        </a:ln>
        <a:effectLst/>
      </c:spPr>
      <c:txPr>
        <a:bodyPr rot="0" spcFirstLastPara="1" vertOverflow="ellipsis" vert="horz" wrap="square" anchor="ctr" anchorCtr="1"/>
        <a:lstStyle/>
        <a:p>
          <a:pPr>
            <a:defRPr lang="de-DE" sz="1197" b="0" i="0" u="none" strike="noStrike" kern="1200" baseline="0" noProof="1" dirty="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lang="de-DE" noProof="1" dirty="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4873E-34D9-4011-B823-45C4AD2A9FC6}" type="doc">
      <dgm:prSet loTypeId="urn:microsoft.com/office/officeart/2017/3/layout/HorizontalPathTimeline#2" loCatId="other" qsTypeId="urn:microsoft.com/office/officeart/2005/8/quickstyle/simple1" qsCatId="simple" csTypeId="urn:microsoft.com/office/officeart/2005/8/colors/accent5_2" csCatId="accent5" phldr="1"/>
      <dgm:spPr/>
      <dgm:t>
        <a:bodyPr rtlCol="0"/>
        <a:lstStyle/>
        <a:p>
          <a:pPr rtl="0"/>
          <a:endParaRPr lang="en-US"/>
        </a:p>
      </dgm:t>
    </dgm:pt>
    <dgm:pt modelId="{D0C06EB0-D7EF-45E3-95AD-C3986984C27E}">
      <dgm:prSet phldrT="[Text]" phldr="0"/>
      <dgm:spPr/>
      <dgm:t>
        <a:bodyPr rtlCol="0"/>
        <a:lstStyle/>
        <a:p>
          <a:pPr>
            <a:defRPr b="1"/>
          </a:pPr>
          <a:r>
            <a:rPr lang="de-DE" noProof="0"/>
            <a:t>Titel</a:t>
          </a:r>
        </a:p>
      </dgm:t>
    </dgm:pt>
    <dgm:pt modelId="{0BB155BD-DA20-44C2-8CB4-CB3D3770A527}" type="parTrans" cxnId="{97993EA3-CE7B-4009-B7CE-BFB111FBE521}">
      <dgm:prSet/>
      <dgm:spPr/>
      <dgm:t>
        <a:bodyPr rtlCol="0"/>
        <a:lstStyle/>
        <a:p>
          <a:pPr rtl="0"/>
          <a:endParaRPr lang="de-DE" noProof="0"/>
        </a:p>
      </dgm:t>
    </dgm:pt>
    <dgm:pt modelId="{6F918279-79F1-4A08-BB84-2DE055676D74}" type="sibTrans" cxnId="{97993EA3-CE7B-4009-B7CE-BFB111FBE521}">
      <dgm:prSet/>
      <dgm:spPr/>
      <dgm:t>
        <a:bodyPr rtlCol="0"/>
        <a:lstStyle/>
        <a:p>
          <a:pPr rtl="0"/>
          <a:endParaRPr lang="de-DE" noProof="0"/>
        </a:p>
      </dgm:t>
    </dgm:pt>
    <dgm:pt modelId="{4E599684-CBE7-4BF6-B041-7B59A5AE3CF2}">
      <dgm:prSet phldrT="[Text]" custT="1"/>
      <dgm:spPr/>
      <dgm:t>
        <a:bodyPr rtlCol="0"/>
        <a:lstStyle/>
        <a:p>
          <a:r>
            <a:rPr lang="de-DE" sz="1200" b="0" i="0" u="none" noProof="0"/>
            <a:t>Um eine Präsentation zu starten, wechseln Sie zur Registerkarte "Diashow", und wählen Sie "Von Beginn an"</a:t>
          </a:r>
          <a:endParaRPr lang="de-DE" sz="1200" noProof="0"/>
        </a:p>
      </dgm:t>
    </dgm:pt>
    <dgm:pt modelId="{A8AAC60B-A805-4BF6-9EA5-E87AC2902868}" type="parTrans" cxnId="{841D665D-B707-471F-BD09-964D3951145A}">
      <dgm:prSet/>
      <dgm:spPr/>
      <dgm:t>
        <a:bodyPr rtlCol="0"/>
        <a:lstStyle/>
        <a:p>
          <a:pPr rtl="0"/>
          <a:endParaRPr lang="de-DE" noProof="0"/>
        </a:p>
      </dgm:t>
    </dgm:pt>
    <dgm:pt modelId="{BF909935-A6E2-4FB3-A57D-3F1AE3109B2D}" type="sibTrans" cxnId="{841D665D-B707-471F-BD09-964D3951145A}">
      <dgm:prSet/>
      <dgm:spPr/>
      <dgm:t>
        <a:bodyPr rtlCol="0"/>
        <a:lstStyle/>
        <a:p>
          <a:pPr rtl="0"/>
          <a:endParaRPr lang="de-DE" noProof="0"/>
        </a:p>
      </dgm:t>
    </dgm:pt>
    <dgm:pt modelId="{4B3BEF5E-080D-4FEE-B522-70B46FFD0660}">
      <dgm:prSet phldrT="[Text]" phldr="0"/>
      <dgm:spPr/>
      <dgm:t>
        <a:bodyPr rtlCol="0"/>
        <a:lstStyle/>
        <a:p>
          <a:pPr>
            <a:defRPr b="1"/>
          </a:pPr>
          <a:r>
            <a:rPr lang="de-DE" noProof="0"/>
            <a:t>Titel</a:t>
          </a:r>
        </a:p>
      </dgm:t>
    </dgm:pt>
    <dgm:pt modelId="{06017295-6984-41E0-8693-8EB293EF8566}" type="parTrans" cxnId="{9A613993-1976-4C90-B719-959774EC46C8}">
      <dgm:prSet/>
      <dgm:spPr/>
      <dgm:t>
        <a:bodyPr rtlCol="0"/>
        <a:lstStyle/>
        <a:p>
          <a:pPr rtl="0"/>
          <a:endParaRPr lang="de-DE" noProof="0"/>
        </a:p>
      </dgm:t>
    </dgm:pt>
    <dgm:pt modelId="{39F905D4-BCDD-42A3-91CF-0746D3124C5E}" type="sibTrans" cxnId="{9A613993-1976-4C90-B719-959774EC46C8}">
      <dgm:prSet/>
      <dgm:spPr/>
      <dgm:t>
        <a:bodyPr rtlCol="0"/>
        <a:lstStyle/>
        <a:p>
          <a:pPr rtl="0"/>
          <a:endParaRPr lang="de-DE" noProof="0"/>
        </a:p>
      </dgm:t>
    </dgm:pt>
    <dgm:pt modelId="{DB8AF9DD-B1C3-4C20-BD21-C6C7FF671A92}">
      <dgm:prSet phldrT="[Text]" custT="1"/>
      <dgm:spPr/>
      <dgm:t>
        <a:bodyPr rtlCol="0"/>
        <a:lstStyle/>
        <a:p>
          <a:r>
            <a:rPr lang="de-DE" sz="1200" b="0" i="0" u="none" noProof="0"/>
            <a:t>Um die Referentenansicht anzuzeigen, klicken Sie in der Diashow-Ansicht in der Steuerleiste unten links auf die drei Punkte, und klicken Sie dann auf "Referentenansicht anzeigen"</a:t>
          </a:r>
          <a:endParaRPr lang="de-DE" sz="1200" noProof="0"/>
        </a:p>
      </dgm:t>
    </dgm:pt>
    <dgm:pt modelId="{DF70DEA5-E7DD-4AA9-B1CC-992432C16744}" type="parTrans" cxnId="{D6373D48-D8B0-4539-A4A4-81DB907C07C1}">
      <dgm:prSet/>
      <dgm:spPr/>
      <dgm:t>
        <a:bodyPr rtlCol="0"/>
        <a:lstStyle/>
        <a:p>
          <a:pPr rtl="0"/>
          <a:endParaRPr lang="de-DE" noProof="0"/>
        </a:p>
      </dgm:t>
    </dgm:pt>
    <dgm:pt modelId="{428A9B80-64FA-44ED-87FF-F7A0D539842F}" type="sibTrans" cxnId="{D6373D48-D8B0-4539-A4A4-81DB907C07C1}">
      <dgm:prSet/>
      <dgm:spPr/>
      <dgm:t>
        <a:bodyPr rtlCol="0"/>
        <a:lstStyle/>
        <a:p>
          <a:pPr rtl="0"/>
          <a:endParaRPr lang="de-DE" noProof="0"/>
        </a:p>
      </dgm:t>
    </dgm:pt>
    <dgm:pt modelId="{406B4493-A90D-40A8-B02D-BA06CB04BF3C}">
      <dgm:prSet phldrT="[Text]" phldr="0"/>
      <dgm:spPr/>
      <dgm:t>
        <a:bodyPr rtlCol="0"/>
        <a:lstStyle/>
        <a:p>
          <a:pPr>
            <a:defRPr b="1"/>
          </a:pPr>
          <a:r>
            <a:rPr lang="de-DE" noProof="0"/>
            <a:t>Titel</a:t>
          </a:r>
        </a:p>
      </dgm:t>
    </dgm:pt>
    <dgm:pt modelId="{2E2A0F75-F224-4A80-ACB5-1C4956E37E23}" type="parTrans" cxnId="{F712E336-0730-4454-AAED-A8EC704ECFC8}">
      <dgm:prSet/>
      <dgm:spPr/>
      <dgm:t>
        <a:bodyPr rtlCol="0"/>
        <a:lstStyle/>
        <a:p>
          <a:pPr rtl="0"/>
          <a:endParaRPr lang="de-DE" noProof="0"/>
        </a:p>
      </dgm:t>
    </dgm:pt>
    <dgm:pt modelId="{B6B5896F-38E7-450F-A826-9964A8F0DE0E}" type="sibTrans" cxnId="{F712E336-0730-4454-AAED-A8EC704ECFC8}">
      <dgm:prSet/>
      <dgm:spPr/>
      <dgm:t>
        <a:bodyPr rtlCol="0"/>
        <a:lstStyle/>
        <a:p>
          <a:pPr rtl="0"/>
          <a:endParaRPr lang="de-DE" noProof="0"/>
        </a:p>
      </dgm:t>
    </dgm:pt>
    <dgm:pt modelId="{20D34FCC-0F35-496C-B2E7-3FBCA3E29C37}">
      <dgm:prSet phldrT="[Text]" custT="1"/>
      <dgm:spPr/>
      <dgm:t>
        <a:bodyPr rtlCol="0"/>
        <a:lstStyle/>
        <a:p>
          <a:r>
            <a:rPr lang="de-DE" sz="1200" b="0" i="0" u="none" noProof="0"/>
            <a:t>Während Ihrer Präsentation sind die Sprechernotizen auf Ihrem Monitor sichtbar, für das Publikum jedoch nicht sichtbar. </a:t>
          </a:r>
          <a:endParaRPr lang="de-DE" sz="1200" noProof="0"/>
        </a:p>
      </dgm:t>
    </dgm:pt>
    <dgm:pt modelId="{CE74B72C-B89D-46FE-831F-2D7619996546}" type="parTrans" cxnId="{8F51CEF3-D7F7-4496-8E39-A74D3407581F}">
      <dgm:prSet/>
      <dgm:spPr/>
      <dgm:t>
        <a:bodyPr rtlCol="0"/>
        <a:lstStyle/>
        <a:p>
          <a:pPr rtl="0"/>
          <a:endParaRPr lang="de-DE" noProof="0"/>
        </a:p>
      </dgm:t>
    </dgm:pt>
    <dgm:pt modelId="{927D4900-D936-4E0F-AEA8-71096C4E0FED}" type="sibTrans" cxnId="{8F51CEF3-D7F7-4496-8E39-A74D3407581F}">
      <dgm:prSet/>
      <dgm:spPr/>
      <dgm:t>
        <a:bodyPr rtlCol="0"/>
        <a:lstStyle/>
        <a:p>
          <a:pPr rtl="0"/>
          <a:endParaRPr lang="de-DE" noProof="0"/>
        </a:p>
      </dgm:t>
    </dgm:pt>
    <dgm:pt modelId="{71A30621-5A5F-43B0-84EC-C33507890165}">
      <dgm:prSet phldrT="[Text]" phldr="0"/>
      <dgm:spPr/>
      <dgm:t>
        <a:bodyPr rtlCol="0"/>
        <a:lstStyle/>
        <a:p>
          <a:pPr>
            <a:defRPr b="1"/>
          </a:pPr>
          <a:r>
            <a:rPr lang="de-DE" noProof="0"/>
            <a:t>Titel</a:t>
          </a:r>
        </a:p>
      </dgm:t>
    </dgm:pt>
    <dgm:pt modelId="{F93F53F9-4EA9-4B69-AEBB-EC08A304AE3E}" type="parTrans" cxnId="{1802D984-EB76-4C48-AC3B-94BA8DFE0C3F}">
      <dgm:prSet/>
      <dgm:spPr/>
      <dgm:t>
        <a:bodyPr rtlCol="0"/>
        <a:lstStyle/>
        <a:p>
          <a:pPr rtl="0"/>
          <a:endParaRPr lang="de-DE" noProof="0"/>
        </a:p>
      </dgm:t>
    </dgm:pt>
    <dgm:pt modelId="{BC9647A5-897E-4509-8E60-0A1FA7E561EE}" type="sibTrans" cxnId="{1802D984-EB76-4C48-AC3B-94BA8DFE0C3F}">
      <dgm:prSet/>
      <dgm:spPr/>
      <dgm:t>
        <a:bodyPr rtlCol="0"/>
        <a:lstStyle/>
        <a:p>
          <a:pPr rtl="0"/>
          <a:endParaRPr lang="de-DE" noProof="0"/>
        </a:p>
      </dgm:t>
    </dgm:pt>
    <dgm:pt modelId="{09823A41-36EE-4ED8-8E4C-1FC3E9B9DA38}">
      <dgm:prSet phldrT="[Text]" phldr="0" custT="1"/>
      <dgm:spPr/>
      <dgm:t>
        <a:bodyPr rtlCol="0"/>
        <a:lstStyle/>
        <a:p>
          <a:r>
            <a:rPr lang="de-DE" sz="1200" b="0" i="0" u="none" noProof="0"/>
            <a:t>Der Notizenbereich ist ein Feld, das unter jeder Folie angezeigt wird. Tippen Sie darauf, um Notizen hinzuzufügen. </a:t>
          </a:r>
          <a:endParaRPr lang="de-DE" sz="1200" noProof="0"/>
        </a:p>
      </dgm:t>
    </dgm:pt>
    <dgm:pt modelId="{F244D039-067D-4FE3-9A79-1977435DEDCA}" type="parTrans" cxnId="{4123380D-BF06-47D5-BB37-27F94B9CD2B5}">
      <dgm:prSet/>
      <dgm:spPr/>
      <dgm:t>
        <a:bodyPr rtlCol="0"/>
        <a:lstStyle/>
        <a:p>
          <a:pPr rtl="0"/>
          <a:endParaRPr lang="de-DE" noProof="0"/>
        </a:p>
      </dgm:t>
    </dgm:pt>
    <dgm:pt modelId="{8919468E-A735-45AD-9C8C-4DD1ED80DA14}" type="sibTrans" cxnId="{4123380D-BF06-47D5-BB37-27F94B9CD2B5}">
      <dgm:prSet/>
      <dgm:spPr/>
      <dgm:t>
        <a:bodyPr rtlCol="0"/>
        <a:lstStyle/>
        <a:p>
          <a:pPr rtl="0"/>
          <a:endParaRPr lang="de-DE" noProof="0"/>
        </a:p>
      </dgm:t>
    </dgm:pt>
    <dgm:pt modelId="{4971AC50-A88E-4E33-87F8-FCEAC805564B}">
      <dgm:prSet phldrT="[Text]" phldr="0"/>
      <dgm:spPr/>
      <dgm:t>
        <a:bodyPr rtlCol="0"/>
        <a:lstStyle/>
        <a:p>
          <a:pPr>
            <a:defRPr b="1"/>
          </a:pPr>
          <a:r>
            <a:rPr lang="de-DE" noProof="0"/>
            <a:t>Titel</a:t>
          </a:r>
        </a:p>
      </dgm:t>
    </dgm:pt>
    <dgm:pt modelId="{C9196550-5E95-4357-8451-1D9A3E9B9887}" type="parTrans" cxnId="{D3F6A62A-6459-4BFC-82C1-B194A64DAEF0}">
      <dgm:prSet/>
      <dgm:spPr/>
      <dgm:t>
        <a:bodyPr rtlCol="0"/>
        <a:lstStyle/>
        <a:p>
          <a:pPr rtl="0"/>
          <a:endParaRPr lang="de-DE" noProof="0"/>
        </a:p>
      </dgm:t>
    </dgm:pt>
    <dgm:pt modelId="{5851B56B-AA5B-4350-B325-A26109F66599}" type="sibTrans" cxnId="{D3F6A62A-6459-4BFC-82C1-B194A64DAEF0}">
      <dgm:prSet/>
      <dgm:spPr/>
      <dgm:t>
        <a:bodyPr rtlCol="0"/>
        <a:lstStyle/>
        <a:p>
          <a:pPr rtl="0"/>
          <a:endParaRPr lang="de-DE" noProof="0"/>
        </a:p>
      </dgm:t>
    </dgm:pt>
    <dgm:pt modelId="{B70A8EE9-B04A-475F-A55E-C7EC9716492A}">
      <dgm:prSet custT="1"/>
      <dgm:spPr/>
      <dgm:t>
        <a:bodyPr rtlCol="0"/>
        <a:lstStyle/>
        <a:p>
          <a:r>
            <a:rPr lang="de-DE" sz="1200" b="0" i="0" u="none" noProof="0"/>
            <a:t>Wenn der Notizenbereich nicht angezeigt wird oder vollständig minimiert ist, klicken Sie in der Taskleiste unten im PowerPoint-Fenster auf „Notizen“. </a:t>
          </a:r>
          <a:endParaRPr lang="de-DE" sz="1200" noProof="0"/>
        </a:p>
      </dgm:t>
    </dgm:pt>
    <dgm:pt modelId="{827B8979-53B0-4D04-AFD4-E95ECE158F29}" type="parTrans" cxnId="{974143E5-F97B-46EC-BF8B-1BE68E1266DC}">
      <dgm:prSet/>
      <dgm:spPr/>
      <dgm:t>
        <a:bodyPr rtlCol="0"/>
        <a:lstStyle/>
        <a:p>
          <a:pPr rtl="0"/>
          <a:endParaRPr lang="de-DE" noProof="0"/>
        </a:p>
      </dgm:t>
    </dgm:pt>
    <dgm:pt modelId="{EF80220B-B1BA-4812-A85D-99163E525C87}" type="sibTrans" cxnId="{974143E5-F97B-46EC-BF8B-1BE68E1266DC}">
      <dgm:prSet/>
      <dgm:spPr/>
      <dgm:t>
        <a:bodyPr rtlCol="0"/>
        <a:lstStyle/>
        <a:p>
          <a:pPr rtl="0"/>
          <a:endParaRPr lang="de-DE" noProof="0"/>
        </a:p>
      </dgm:t>
    </dgm:pt>
    <dgm:pt modelId="{2FE1D853-22C8-4DC7-AF05-D3B489ECBEC3}" type="pres">
      <dgm:prSet presAssocID="{E604873E-34D9-4011-B823-45C4AD2A9FC6}" presName="root" presStyleCnt="0">
        <dgm:presLayoutVars>
          <dgm:chMax/>
          <dgm:chPref/>
          <dgm:animLvl val="lvl"/>
        </dgm:presLayoutVars>
      </dgm:prSet>
      <dgm:spPr/>
    </dgm:pt>
    <dgm:pt modelId="{CFBC6EAF-5568-4077-8D5B-4AFD1056915B}" type="pres">
      <dgm:prSet presAssocID="{E604873E-34D9-4011-B823-45C4AD2A9FC6}" presName="divider" presStyleLbl="node1" presStyleIdx="0" presStyleCnt="1"/>
      <dgm:spPr/>
    </dgm:pt>
    <dgm:pt modelId="{8073AEBC-7FED-4468-B2C5-4C39FB5AB280}" type="pres">
      <dgm:prSet presAssocID="{E604873E-34D9-4011-B823-45C4AD2A9FC6}" presName="nodes" presStyleCnt="0">
        <dgm:presLayoutVars>
          <dgm:chMax/>
          <dgm:chPref/>
          <dgm:animLvl val="lvl"/>
        </dgm:presLayoutVars>
      </dgm:prSet>
      <dgm:spPr/>
    </dgm:pt>
    <dgm:pt modelId="{5A895A58-20F5-479B-87C4-27EAD6DB0512}" type="pres">
      <dgm:prSet presAssocID="{D0C06EB0-D7EF-45E3-95AD-C3986984C27E}" presName="composite" presStyleCnt="0"/>
      <dgm:spPr/>
    </dgm:pt>
    <dgm:pt modelId="{B51C0F02-485B-4AF4-B976-A475DDBD5DA6}" type="pres">
      <dgm:prSet presAssocID="{D0C06EB0-D7EF-45E3-95AD-C3986984C27E}" presName="L1TextContainer" presStyleLbl="revTx" presStyleIdx="0" presStyleCnt="5">
        <dgm:presLayoutVars>
          <dgm:chMax val="1"/>
          <dgm:chPref val="1"/>
          <dgm:bulletEnabled val="1"/>
        </dgm:presLayoutVars>
      </dgm:prSet>
      <dgm:spPr/>
    </dgm:pt>
    <dgm:pt modelId="{E89C7867-28D9-49A0-9F11-FD5063404674}" type="pres">
      <dgm:prSet presAssocID="{D0C06EB0-D7EF-45E3-95AD-C3986984C27E}" presName="L2TextContainerWrapper" presStyleCnt="0">
        <dgm:presLayoutVars>
          <dgm:chMax val="0"/>
          <dgm:chPref val="0"/>
          <dgm:bulletEnabled val="1"/>
        </dgm:presLayoutVars>
      </dgm:prSet>
      <dgm:spPr/>
    </dgm:pt>
    <dgm:pt modelId="{154BB419-9FD7-460A-A335-2077EAC4D33B}" type="pres">
      <dgm:prSet presAssocID="{D0C06EB0-D7EF-45E3-95AD-C3986984C27E}" presName="L2TextContainer" presStyleLbl="bgAccFollowNode1" presStyleIdx="0" presStyleCnt="5"/>
      <dgm:spPr/>
    </dgm:pt>
    <dgm:pt modelId="{416CD7D5-87C0-4F29-8474-353BD310416B}" type="pres">
      <dgm:prSet presAssocID="{D0C06EB0-D7EF-45E3-95AD-C3986984C27E}" presName="FlexibleEmptyPlaceHolder" presStyleCnt="0"/>
      <dgm:spPr/>
    </dgm:pt>
    <dgm:pt modelId="{C886BC8C-5366-45FE-A7A8-997CECF853E1}" type="pres">
      <dgm:prSet presAssocID="{D0C06EB0-D7EF-45E3-95AD-C3986984C27E}" presName="ConnectLine" presStyleLbl="alignNode1" presStyleIdx="0"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E4332E79-5B49-40D4-8A5B-33D4C25EA133}" type="pres">
      <dgm:prSet presAssocID="{D0C06EB0-D7EF-45E3-95AD-C3986984C27E}" presName="ConnectorPoint" presStyleLbl="fgAcc1" presStyleIdx="0" presStyleCnt="5"/>
      <dgm:spPr>
        <a:solidFill>
          <a:schemeClr val="lt1">
            <a:alpha val="90000"/>
            <a:hueOff val="0"/>
            <a:satOff val="0"/>
            <a:lumOff val="0"/>
            <a:alphaOff val="0"/>
          </a:schemeClr>
        </a:solidFill>
        <a:ln w="12700" cap="flat" cmpd="sng" algn="ctr">
          <a:noFill/>
          <a:prstDash val="solid"/>
          <a:miter lim="800000"/>
        </a:ln>
        <a:effectLst/>
      </dgm:spPr>
    </dgm:pt>
    <dgm:pt modelId="{5B798F96-B312-4DCE-A557-F5D743789249}" type="pres">
      <dgm:prSet presAssocID="{D0C06EB0-D7EF-45E3-95AD-C3986984C27E}" presName="EmptyPlaceHolder" presStyleCnt="0"/>
      <dgm:spPr/>
    </dgm:pt>
    <dgm:pt modelId="{178A9AA7-90A5-467F-8117-838B4BC1B206}" type="pres">
      <dgm:prSet presAssocID="{6F918279-79F1-4A08-BB84-2DE055676D74}" presName="spaceBetweenRectangles" presStyleCnt="0"/>
      <dgm:spPr/>
    </dgm:pt>
    <dgm:pt modelId="{8F1ED037-F1A3-48A7-B446-43EB71820E24}" type="pres">
      <dgm:prSet presAssocID="{4B3BEF5E-080D-4FEE-B522-70B46FFD0660}" presName="composite" presStyleCnt="0"/>
      <dgm:spPr/>
    </dgm:pt>
    <dgm:pt modelId="{7D470B70-0F59-4126-A199-21356182BAB1}" type="pres">
      <dgm:prSet presAssocID="{4B3BEF5E-080D-4FEE-B522-70B46FFD0660}" presName="L1TextContainer" presStyleLbl="revTx" presStyleIdx="1" presStyleCnt="5">
        <dgm:presLayoutVars>
          <dgm:chMax val="1"/>
          <dgm:chPref val="1"/>
          <dgm:bulletEnabled val="1"/>
        </dgm:presLayoutVars>
      </dgm:prSet>
      <dgm:spPr/>
    </dgm:pt>
    <dgm:pt modelId="{A991E482-B6F4-4BDF-BEEF-B13073F9268D}" type="pres">
      <dgm:prSet presAssocID="{4B3BEF5E-080D-4FEE-B522-70B46FFD0660}" presName="L2TextContainerWrapper" presStyleCnt="0">
        <dgm:presLayoutVars>
          <dgm:chMax val="0"/>
          <dgm:chPref val="0"/>
          <dgm:bulletEnabled val="1"/>
        </dgm:presLayoutVars>
      </dgm:prSet>
      <dgm:spPr/>
    </dgm:pt>
    <dgm:pt modelId="{67558917-D8C2-492D-8DA1-8B299B2C662D}" type="pres">
      <dgm:prSet presAssocID="{4B3BEF5E-080D-4FEE-B522-70B46FFD0660}" presName="L2TextContainer" presStyleLbl="bgAccFollowNode1" presStyleIdx="1" presStyleCnt="5"/>
      <dgm:spPr/>
    </dgm:pt>
    <dgm:pt modelId="{5C9C4224-B15A-454D-B834-B8B138178918}" type="pres">
      <dgm:prSet presAssocID="{4B3BEF5E-080D-4FEE-B522-70B46FFD0660}" presName="FlexibleEmptyPlaceHolder" presStyleCnt="0"/>
      <dgm:spPr/>
    </dgm:pt>
    <dgm:pt modelId="{7A74FC52-673E-4F1C-934F-4FA8558A3CBB}" type="pres">
      <dgm:prSet presAssocID="{4B3BEF5E-080D-4FEE-B522-70B46FFD0660}" presName="ConnectLine" presStyleLbl="alignNode1" presStyleIdx="1"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02F41E16-AA3B-4F0C-B573-87C4D686E113}" type="pres">
      <dgm:prSet presAssocID="{4B3BEF5E-080D-4FEE-B522-70B46FFD0660}"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EC6F07CE-CD7D-4878-A7D7-81DD62279339}" type="pres">
      <dgm:prSet presAssocID="{4B3BEF5E-080D-4FEE-B522-70B46FFD0660}" presName="EmptyPlaceHolder" presStyleCnt="0"/>
      <dgm:spPr/>
    </dgm:pt>
    <dgm:pt modelId="{FD5C62A4-C1D6-4DD5-87AF-314713A3FB61}" type="pres">
      <dgm:prSet presAssocID="{39F905D4-BCDD-42A3-91CF-0746D3124C5E}" presName="spaceBetweenRectangles" presStyleCnt="0"/>
      <dgm:spPr/>
    </dgm:pt>
    <dgm:pt modelId="{6B6DC24D-87D5-4CD4-A622-2F566E526723}" type="pres">
      <dgm:prSet presAssocID="{406B4493-A90D-40A8-B02D-BA06CB04BF3C}" presName="composite" presStyleCnt="0"/>
      <dgm:spPr/>
    </dgm:pt>
    <dgm:pt modelId="{15E5CF1A-30F8-47B9-A3E8-973D9ADB6561}" type="pres">
      <dgm:prSet presAssocID="{406B4493-A90D-40A8-B02D-BA06CB04BF3C}" presName="L1TextContainer" presStyleLbl="revTx" presStyleIdx="2" presStyleCnt="5">
        <dgm:presLayoutVars>
          <dgm:chMax val="1"/>
          <dgm:chPref val="1"/>
          <dgm:bulletEnabled val="1"/>
        </dgm:presLayoutVars>
      </dgm:prSet>
      <dgm:spPr/>
    </dgm:pt>
    <dgm:pt modelId="{90741B51-FFC1-44E8-A950-0EFA67F47DEF}" type="pres">
      <dgm:prSet presAssocID="{406B4493-A90D-40A8-B02D-BA06CB04BF3C}" presName="L2TextContainerWrapper" presStyleCnt="0">
        <dgm:presLayoutVars>
          <dgm:chMax val="0"/>
          <dgm:chPref val="0"/>
          <dgm:bulletEnabled val="1"/>
        </dgm:presLayoutVars>
      </dgm:prSet>
      <dgm:spPr/>
    </dgm:pt>
    <dgm:pt modelId="{CAEAD3EE-8566-43BC-AFC7-9C38580604C6}" type="pres">
      <dgm:prSet presAssocID="{406B4493-A90D-40A8-B02D-BA06CB04BF3C}" presName="L2TextContainer" presStyleLbl="bgAccFollowNode1" presStyleIdx="2" presStyleCnt="5"/>
      <dgm:spPr/>
    </dgm:pt>
    <dgm:pt modelId="{AD245A6F-8E40-4D99-9856-49CD1934DD91}" type="pres">
      <dgm:prSet presAssocID="{406B4493-A90D-40A8-B02D-BA06CB04BF3C}" presName="FlexibleEmptyPlaceHolder" presStyleCnt="0"/>
      <dgm:spPr/>
    </dgm:pt>
    <dgm:pt modelId="{69FDB82F-DA8A-4B92-B658-D12D5B0FB42C}" type="pres">
      <dgm:prSet presAssocID="{406B4493-A90D-40A8-B02D-BA06CB04BF3C}" presName="ConnectLine" presStyleLbl="alignNode1" presStyleIdx="2"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E8916382-0C14-4250-B173-FBE386EACB64}" type="pres">
      <dgm:prSet presAssocID="{406B4493-A90D-40A8-B02D-BA06CB04BF3C}"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6A412C0D-2523-4865-920B-0D68549E687D}" type="pres">
      <dgm:prSet presAssocID="{406B4493-A90D-40A8-B02D-BA06CB04BF3C}" presName="EmptyPlaceHolder" presStyleCnt="0"/>
      <dgm:spPr/>
    </dgm:pt>
    <dgm:pt modelId="{B59A91B2-5543-4BA4-AAFD-40BD0A6080AD}" type="pres">
      <dgm:prSet presAssocID="{B6B5896F-38E7-450F-A826-9964A8F0DE0E}" presName="spaceBetweenRectangles" presStyleCnt="0"/>
      <dgm:spPr/>
    </dgm:pt>
    <dgm:pt modelId="{236BBACE-9989-4EC2-A324-462AF396C4CE}" type="pres">
      <dgm:prSet presAssocID="{71A30621-5A5F-43B0-84EC-C33507890165}" presName="composite" presStyleCnt="0"/>
      <dgm:spPr/>
    </dgm:pt>
    <dgm:pt modelId="{D53EA293-B76F-4E21-B29E-EE25194725A0}" type="pres">
      <dgm:prSet presAssocID="{71A30621-5A5F-43B0-84EC-C33507890165}" presName="L1TextContainer" presStyleLbl="revTx" presStyleIdx="3" presStyleCnt="5">
        <dgm:presLayoutVars>
          <dgm:chMax val="1"/>
          <dgm:chPref val="1"/>
          <dgm:bulletEnabled val="1"/>
        </dgm:presLayoutVars>
      </dgm:prSet>
      <dgm:spPr/>
    </dgm:pt>
    <dgm:pt modelId="{8A9E6609-F888-4E39-B41F-3DE3914ECA77}" type="pres">
      <dgm:prSet presAssocID="{71A30621-5A5F-43B0-84EC-C33507890165}" presName="L2TextContainerWrapper" presStyleCnt="0">
        <dgm:presLayoutVars>
          <dgm:chMax val="0"/>
          <dgm:chPref val="0"/>
          <dgm:bulletEnabled val="1"/>
        </dgm:presLayoutVars>
      </dgm:prSet>
      <dgm:spPr/>
    </dgm:pt>
    <dgm:pt modelId="{720FD965-5F4A-4F09-B259-4AA4F3F1B155}" type="pres">
      <dgm:prSet presAssocID="{71A30621-5A5F-43B0-84EC-C33507890165}" presName="L2TextContainer" presStyleLbl="bgAccFollowNode1" presStyleIdx="3" presStyleCnt="5"/>
      <dgm:spPr/>
    </dgm:pt>
    <dgm:pt modelId="{18953653-5763-44CB-AEF8-42DF9ED815F5}" type="pres">
      <dgm:prSet presAssocID="{71A30621-5A5F-43B0-84EC-C33507890165}" presName="FlexibleEmptyPlaceHolder" presStyleCnt="0"/>
      <dgm:spPr/>
    </dgm:pt>
    <dgm:pt modelId="{FF11F73F-E798-43CF-935C-288DD6EA71A4}" type="pres">
      <dgm:prSet presAssocID="{71A30621-5A5F-43B0-84EC-C33507890165}" presName="ConnectLine" presStyleLbl="alignNode1" presStyleIdx="3"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E0AD7CDD-6AB3-4C21-99E7-CCEF02ED18B5}" type="pres">
      <dgm:prSet presAssocID="{71A30621-5A5F-43B0-84EC-C33507890165}"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6657296C-0A1E-4C22-AA69-811584CB09E7}" type="pres">
      <dgm:prSet presAssocID="{71A30621-5A5F-43B0-84EC-C33507890165}" presName="EmptyPlaceHolder" presStyleCnt="0"/>
      <dgm:spPr/>
    </dgm:pt>
    <dgm:pt modelId="{379B7609-D820-43C1-B871-023CF5C58100}" type="pres">
      <dgm:prSet presAssocID="{BC9647A5-897E-4509-8E60-0A1FA7E561EE}" presName="spaceBetweenRectangles" presStyleCnt="0"/>
      <dgm:spPr/>
    </dgm:pt>
    <dgm:pt modelId="{BB92B9CD-6B3F-4780-AA29-F2B6F3D4C0B7}" type="pres">
      <dgm:prSet presAssocID="{4971AC50-A88E-4E33-87F8-FCEAC805564B}" presName="composite" presStyleCnt="0"/>
      <dgm:spPr/>
    </dgm:pt>
    <dgm:pt modelId="{277E1C55-2318-4BE6-9096-119C5D659237}" type="pres">
      <dgm:prSet presAssocID="{4971AC50-A88E-4E33-87F8-FCEAC805564B}" presName="L1TextContainer" presStyleLbl="revTx" presStyleIdx="4" presStyleCnt="5">
        <dgm:presLayoutVars>
          <dgm:chMax val="1"/>
          <dgm:chPref val="1"/>
          <dgm:bulletEnabled val="1"/>
        </dgm:presLayoutVars>
      </dgm:prSet>
      <dgm:spPr/>
    </dgm:pt>
    <dgm:pt modelId="{12A927CD-A6D7-4ACF-BD2D-355C48150CA2}" type="pres">
      <dgm:prSet presAssocID="{4971AC50-A88E-4E33-87F8-FCEAC805564B}" presName="L2TextContainerWrapper" presStyleCnt="0">
        <dgm:presLayoutVars>
          <dgm:chMax val="0"/>
          <dgm:chPref val="0"/>
          <dgm:bulletEnabled val="1"/>
        </dgm:presLayoutVars>
      </dgm:prSet>
      <dgm:spPr/>
    </dgm:pt>
    <dgm:pt modelId="{EA4C5BCF-7BF8-41AE-BA22-E7A5F43F1A43}" type="pres">
      <dgm:prSet presAssocID="{4971AC50-A88E-4E33-87F8-FCEAC805564B}" presName="L2TextContainer" presStyleLbl="bgAccFollowNode1" presStyleIdx="4" presStyleCnt="5"/>
      <dgm:spPr/>
    </dgm:pt>
    <dgm:pt modelId="{E95A5081-3121-4456-BBF7-5C3E270D4B48}" type="pres">
      <dgm:prSet presAssocID="{4971AC50-A88E-4E33-87F8-FCEAC805564B}" presName="FlexibleEmptyPlaceHolder" presStyleCnt="0"/>
      <dgm:spPr/>
    </dgm:pt>
    <dgm:pt modelId="{447497BA-F338-4507-85EF-750589294F08}" type="pres">
      <dgm:prSet presAssocID="{4971AC50-A88E-4E33-87F8-FCEAC805564B}" presName="ConnectLine" presStyleLbl="alignNode1" presStyleIdx="4"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CE6D520-8849-4837-A572-DA7E429E2CA6}" type="pres">
      <dgm:prSet presAssocID="{4971AC50-A88E-4E33-87F8-FCEAC805564B}"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B392D6B3-5CF3-45B3-887C-F925105007DE}" type="pres">
      <dgm:prSet presAssocID="{4971AC50-A88E-4E33-87F8-FCEAC805564B}" presName="EmptyPlaceHolder" presStyleCnt="0"/>
      <dgm:spPr/>
    </dgm:pt>
  </dgm:ptLst>
  <dgm:cxnLst>
    <dgm:cxn modelId="{4123380D-BF06-47D5-BB37-27F94B9CD2B5}" srcId="{71A30621-5A5F-43B0-84EC-C33507890165}" destId="{09823A41-36EE-4ED8-8E4C-1FC3E9B9DA38}" srcOrd="0" destOrd="0" parTransId="{F244D039-067D-4FE3-9A79-1977435DEDCA}" sibTransId="{8919468E-A735-45AD-9C8C-4DD1ED80DA14}"/>
    <dgm:cxn modelId="{8DE8B615-1264-44C4-B701-1AC2219BFD32}" type="presOf" srcId="{E604873E-34D9-4011-B823-45C4AD2A9FC6}" destId="{2FE1D853-22C8-4DC7-AF05-D3B489ECBEC3}" srcOrd="0" destOrd="0" presId="urn:microsoft.com/office/officeart/2017/3/layout/HorizontalPathTimeline#2"/>
    <dgm:cxn modelId="{9DD23F25-14FB-48E5-A50C-C9EDFFC441C3}" type="presOf" srcId="{D0C06EB0-D7EF-45E3-95AD-C3986984C27E}" destId="{B51C0F02-485B-4AF4-B976-A475DDBD5DA6}" srcOrd="0" destOrd="0" presId="urn:microsoft.com/office/officeart/2017/3/layout/HorizontalPathTimeline#2"/>
    <dgm:cxn modelId="{D3F6A62A-6459-4BFC-82C1-B194A64DAEF0}" srcId="{E604873E-34D9-4011-B823-45C4AD2A9FC6}" destId="{4971AC50-A88E-4E33-87F8-FCEAC805564B}" srcOrd="4" destOrd="0" parTransId="{C9196550-5E95-4357-8451-1D9A3E9B9887}" sibTransId="{5851B56B-AA5B-4350-B325-A26109F66599}"/>
    <dgm:cxn modelId="{F712E336-0730-4454-AAED-A8EC704ECFC8}" srcId="{E604873E-34D9-4011-B823-45C4AD2A9FC6}" destId="{406B4493-A90D-40A8-B02D-BA06CB04BF3C}" srcOrd="2" destOrd="0" parTransId="{2E2A0F75-F224-4A80-ACB5-1C4956E37E23}" sibTransId="{B6B5896F-38E7-450F-A826-9964A8F0DE0E}"/>
    <dgm:cxn modelId="{52291838-E855-43B3-BD77-E98B5A2D0998}" type="presOf" srcId="{406B4493-A90D-40A8-B02D-BA06CB04BF3C}" destId="{15E5CF1A-30F8-47B9-A3E8-973D9ADB6561}" srcOrd="0" destOrd="0" presId="urn:microsoft.com/office/officeart/2017/3/layout/HorizontalPathTimeline#2"/>
    <dgm:cxn modelId="{841D665D-B707-471F-BD09-964D3951145A}" srcId="{D0C06EB0-D7EF-45E3-95AD-C3986984C27E}" destId="{4E599684-CBE7-4BF6-B041-7B59A5AE3CF2}" srcOrd="0" destOrd="0" parTransId="{A8AAC60B-A805-4BF6-9EA5-E87AC2902868}" sibTransId="{BF909935-A6E2-4FB3-A57D-3F1AE3109B2D}"/>
    <dgm:cxn modelId="{07C4DE47-CEB4-453C-93F2-7D42296E6C0B}" type="presOf" srcId="{71A30621-5A5F-43B0-84EC-C33507890165}" destId="{D53EA293-B76F-4E21-B29E-EE25194725A0}" srcOrd="0" destOrd="0" presId="urn:microsoft.com/office/officeart/2017/3/layout/HorizontalPathTimeline#2"/>
    <dgm:cxn modelId="{D6373D48-D8B0-4539-A4A4-81DB907C07C1}" srcId="{4B3BEF5E-080D-4FEE-B522-70B46FFD0660}" destId="{DB8AF9DD-B1C3-4C20-BD21-C6C7FF671A92}" srcOrd="0" destOrd="0" parTransId="{DF70DEA5-E7DD-4AA9-B1CC-992432C16744}" sibTransId="{428A9B80-64FA-44ED-87FF-F7A0D539842F}"/>
    <dgm:cxn modelId="{01001573-42D9-4699-83A5-FAE43C6E74F7}" type="presOf" srcId="{4971AC50-A88E-4E33-87F8-FCEAC805564B}" destId="{277E1C55-2318-4BE6-9096-119C5D659237}" srcOrd="0" destOrd="0" presId="urn:microsoft.com/office/officeart/2017/3/layout/HorizontalPathTimeline#2"/>
    <dgm:cxn modelId="{AC8A5B79-F77F-4E0A-A586-20C31B3BAEFE}" type="presOf" srcId="{DB8AF9DD-B1C3-4C20-BD21-C6C7FF671A92}" destId="{67558917-D8C2-492D-8DA1-8B299B2C662D}" srcOrd="0" destOrd="0" presId="urn:microsoft.com/office/officeart/2017/3/layout/HorizontalPathTimeline#2"/>
    <dgm:cxn modelId="{31371C7B-9B94-4EDC-845D-4A99A1C6053A}" type="presOf" srcId="{4E599684-CBE7-4BF6-B041-7B59A5AE3CF2}" destId="{154BB419-9FD7-460A-A335-2077EAC4D33B}" srcOrd="0" destOrd="0" presId="urn:microsoft.com/office/officeart/2017/3/layout/HorizontalPathTimeline#2"/>
    <dgm:cxn modelId="{1802D984-EB76-4C48-AC3B-94BA8DFE0C3F}" srcId="{E604873E-34D9-4011-B823-45C4AD2A9FC6}" destId="{71A30621-5A5F-43B0-84EC-C33507890165}" srcOrd="3" destOrd="0" parTransId="{F93F53F9-4EA9-4B69-AEBB-EC08A304AE3E}" sibTransId="{BC9647A5-897E-4509-8E60-0A1FA7E561EE}"/>
    <dgm:cxn modelId="{9A613993-1976-4C90-B719-959774EC46C8}" srcId="{E604873E-34D9-4011-B823-45C4AD2A9FC6}" destId="{4B3BEF5E-080D-4FEE-B522-70B46FFD0660}" srcOrd="1" destOrd="0" parTransId="{06017295-6984-41E0-8693-8EB293EF8566}" sibTransId="{39F905D4-BCDD-42A3-91CF-0746D3124C5E}"/>
    <dgm:cxn modelId="{97993EA3-CE7B-4009-B7CE-BFB111FBE521}" srcId="{E604873E-34D9-4011-B823-45C4AD2A9FC6}" destId="{D0C06EB0-D7EF-45E3-95AD-C3986984C27E}" srcOrd="0" destOrd="0" parTransId="{0BB155BD-DA20-44C2-8CB4-CB3D3770A527}" sibTransId="{6F918279-79F1-4A08-BB84-2DE055676D74}"/>
    <dgm:cxn modelId="{855343B8-6F8D-4983-BC7F-4BAA530E016D}" type="presOf" srcId="{B70A8EE9-B04A-475F-A55E-C7EC9716492A}" destId="{EA4C5BCF-7BF8-41AE-BA22-E7A5F43F1A43}" srcOrd="0" destOrd="0" presId="urn:microsoft.com/office/officeart/2017/3/layout/HorizontalPathTimeline#2"/>
    <dgm:cxn modelId="{3F61C7CD-1122-4EB1-9B02-ED588E953379}" type="presOf" srcId="{09823A41-36EE-4ED8-8E4C-1FC3E9B9DA38}" destId="{720FD965-5F4A-4F09-B259-4AA4F3F1B155}" srcOrd="0" destOrd="0" presId="urn:microsoft.com/office/officeart/2017/3/layout/HorizontalPathTimeline#2"/>
    <dgm:cxn modelId="{C810DCD6-72B9-4E46-B2E4-7AA409A48FC1}" type="presOf" srcId="{20D34FCC-0F35-496C-B2E7-3FBCA3E29C37}" destId="{CAEAD3EE-8566-43BC-AFC7-9C38580604C6}" srcOrd="0" destOrd="0" presId="urn:microsoft.com/office/officeart/2017/3/layout/HorizontalPathTimeline#2"/>
    <dgm:cxn modelId="{974143E5-F97B-46EC-BF8B-1BE68E1266DC}" srcId="{4971AC50-A88E-4E33-87F8-FCEAC805564B}" destId="{B70A8EE9-B04A-475F-A55E-C7EC9716492A}" srcOrd="0" destOrd="0" parTransId="{827B8979-53B0-4D04-AFD4-E95ECE158F29}" sibTransId="{EF80220B-B1BA-4812-A85D-99163E525C87}"/>
    <dgm:cxn modelId="{D98C90E7-04B9-482E-99FA-2DC5B8AE59BA}" type="presOf" srcId="{4B3BEF5E-080D-4FEE-B522-70B46FFD0660}" destId="{7D470B70-0F59-4126-A199-21356182BAB1}" srcOrd="0" destOrd="0" presId="urn:microsoft.com/office/officeart/2017/3/layout/HorizontalPathTimeline#2"/>
    <dgm:cxn modelId="{8F51CEF3-D7F7-4496-8E39-A74D3407581F}" srcId="{406B4493-A90D-40A8-B02D-BA06CB04BF3C}" destId="{20D34FCC-0F35-496C-B2E7-3FBCA3E29C37}" srcOrd="0" destOrd="0" parTransId="{CE74B72C-B89D-46FE-831F-2D7619996546}" sibTransId="{927D4900-D936-4E0F-AEA8-71096C4E0FED}"/>
    <dgm:cxn modelId="{2735067A-5071-4EEB-BC21-DCE05F9C04DE}" type="presParOf" srcId="{2FE1D853-22C8-4DC7-AF05-D3B489ECBEC3}" destId="{CFBC6EAF-5568-4077-8D5B-4AFD1056915B}" srcOrd="0" destOrd="0" presId="urn:microsoft.com/office/officeart/2017/3/layout/HorizontalPathTimeline#2"/>
    <dgm:cxn modelId="{4D9BB649-5C89-4268-98D1-7DC5C8DCC487}" type="presParOf" srcId="{2FE1D853-22C8-4DC7-AF05-D3B489ECBEC3}" destId="{8073AEBC-7FED-4468-B2C5-4C39FB5AB280}" srcOrd="1" destOrd="0" presId="urn:microsoft.com/office/officeart/2017/3/layout/HorizontalPathTimeline#2"/>
    <dgm:cxn modelId="{978464F1-EFDC-4F44-8545-0EE0EF010D50}" type="presParOf" srcId="{8073AEBC-7FED-4468-B2C5-4C39FB5AB280}" destId="{5A895A58-20F5-479B-87C4-27EAD6DB0512}" srcOrd="0" destOrd="0" presId="urn:microsoft.com/office/officeart/2017/3/layout/HorizontalPathTimeline#2"/>
    <dgm:cxn modelId="{BE1572B7-6D20-418F-BB62-1933F305D1B0}" type="presParOf" srcId="{5A895A58-20F5-479B-87C4-27EAD6DB0512}" destId="{B51C0F02-485B-4AF4-B976-A475DDBD5DA6}" srcOrd="0" destOrd="0" presId="urn:microsoft.com/office/officeart/2017/3/layout/HorizontalPathTimeline#2"/>
    <dgm:cxn modelId="{F35CE617-B5A2-4530-81F9-32FC100B7EF3}" type="presParOf" srcId="{5A895A58-20F5-479B-87C4-27EAD6DB0512}" destId="{E89C7867-28D9-49A0-9F11-FD5063404674}" srcOrd="1" destOrd="0" presId="urn:microsoft.com/office/officeart/2017/3/layout/HorizontalPathTimeline#2"/>
    <dgm:cxn modelId="{CAC92E8F-3A01-4BF8-8441-F99950A26CDD}" type="presParOf" srcId="{E89C7867-28D9-49A0-9F11-FD5063404674}" destId="{154BB419-9FD7-460A-A335-2077EAC4D33B}" srcOrd="0" destOrd="0" presId="urn:microsoft.com/office/officeart/2017/3/layout/HorizontalPathTimeline#2"/>
    <dgm:cxn modelId="{C36D3C47-5793-4B9E-B345-CB0807014D0D}" type="presParOf" srcId="{E89C7867-28D9-49A0-9F11-FD5063404674}" destId="{416CD7D5-87C0-4F29-8474-353BD310416B}" srcOrd="1" destOrd="0" presId="urn:microsoft.com/office/officeart/2017/3/layout/HorizontalPathTimeline#2"/>
    <dgm:cxn modelId="{F7AB1C28-D098-4D80-A57F-EBDDF87AD907}" type="presParOf" srcId="{5A895A58-20F5-479B-87C4-27EAD6DB0512}" destId="{C886BC8C-5366-45FE-A7A8-997CECF853E1}" srcOrd="2" destOrd="0" presId="urn:microsoft.com/office/officeart/2017/3/layout/HorizontalPathTimeline#2"/>
    <dgm:cxn modelId="{B48E1CE3-ACEB-47AC-82D4-008F6A3F6EEE}" type="presParOf" srcId="{5A895A58-20F5-479B-87C4-27EAD6DB0512}" destId="{E4332E79-5B49-40D4-8A5B-33D4C25EA133}" srcOrd="3" destOrd="0" presId="urn:microsoft.com/office/officeart/2017/3/layout/HorizontalPathTimeline#2"/>
    <dgm:cxn modelId="{0C713349-798A-40CD-AB39-4F9A85AB7C1C}" type="presParOf" srcId="{5A895A58-20F5-479B-87C4-27EAD6DB0512}" destId="{5B798F96-B312-4DCE-A557-F5D743789249}" srcOrd="4" destOrd="0" presId="urn:microsoft.com/office/officeart/2017/3/layout/HorizontalPathTimeline#2"/>
    <dgm:cxn modelId="{43B85821-8A4D-45FC-8540-65D0BE118433}" type="presParOf" srcId="{8073AEBC-7FED-4468-B2C5-4C39FB5AB280}" destId="{178A9AA7-90A5-467F-8117-838B4BC1B206}" srcOrd="1" destOrd="0" presId="urn:microsoft.com/office/officeart/2017/3/layout/HorizontalPathTimeline#2"/>
    <dgm:cxn modelId="{67A2E850-7F9A-49B6-89EB-E1079F97CDF4}" type="presParOf" srcId="{8073AEBC-7FED-4468-B2C5-4C39FB5AB280}" destId="{8F1ED037-F1A3-48A7-B446-43EB71820E24}" srcOrd="2" destOrd="0" presId="urn:microsoft.com/office/officeart/2017/3/layout/HorizontalPathTimeline#2"/>
    <dgm:cxn modelId="{25866A61-C5C5-44EF-85DD-319A95AEC19C}" type="presParOf" srcId="{8F1ED037-F1A3-48A7-B446-43EB71820E24}" destId="{7D470B70-0F59-4126-A199-21356182BAB1}" srcOrd="0" destOrd="0" presId="urn:microsoft.com/office/officeart/2017/3/layout/HorizontalPathTimeline#2"/>
    <dgm:cxn modelId="{DD21D11B-B6FD-46E1-A5FF-5382AF8164B9}" type="presParOf" srcId="{8F1ED037-F1A3-48A7-B446-43EB71820E24}" destId="{A991E482-B6F4-4BDF-BEEF-B13073F9268D}" srcOrd="1" destOrd="0" presId="urn:microsoft.com/office/officeart/2017/3/layout/HorizontalPathTimeline#2"/>
    <dgm:cxn modelId="{49147D13-22EC-4B9B-9468-72D41D89EF68}" type="presParOf" srcId="{A991E482-B6F4-4BDF-BEEF-B13073F9268D}" destId="{67558917-D8C2-492D-8DA1-8B299B2C662D}" srcOrd="0" destOrd="0" presId="urn:microsoft.com/office/officeart/2017/3/layout/HorizontalPathTimeline#2"/>
    <dgm:cxn modelId="{5CF9C8C2-2E9F-4E9B-8684-89B5A351AA58}" type="presParOf" srcId="{A991E482-B6F4-4BDF-BEEF-B13073F9268D}" destId="{5C9C4224-B15A-454D-B834-B8B138178918}" srcOrd="1" destOrd="0" presId="urn:microsoft.com/office/officeart/2017/3/layout/HorizontalPathTimeline#2"/>
    <dgm:cxn modelId="{94DC4046-1496-49AF-84A4-B351B97B6A0B}" type="presParOf" srcId="{8F1ED037-F1A3-48A7-B446-43EB71820E24}" destId="{7A74FC52-673E-4F1C-934F-4FA8558A3CBB}" srcOrd="2" destOrd="0" presId="urn:microsoft.com/office/officeart/2017/3/layout/HorizontalPathTimeline#2"/>
    <dgm:cxn modelId="{45F85ECC-9754-4F42-95ED-0C396216220E}" type="presParOf" srcId="{8F1ED037-F1A3-48A7-B446-43EB71820E24}" destId="{02F41E16-AA3B-4F0C-B573-87C4D686E113}" srcOrd="3" destOrd="0" presId="urn:microsoft.com/office/officeart/2017/3/layout/HorizontalPathTimeline#2"/>
    <dgm:cxn modelId="{E391343E-0D71-4E6B-AFD0-4E3AE34EA82D}" type="presParOf" srcId="{8F1ED037-F1A3-48A7-B446-43EB71820E24}" destId="{EC6F07CE-CD7D-4878-A7D7-81DD62279339}" srcOrd="4" destOrd="0" presId="urn:microsoft.com/office/officeart/2017/3/layout/HorizontalPathTimeline#2"/>
    <dgm:cxn modelId="{0B9125DB-12EC-4EF3-AEF2-B13D3173395F}" type="presParOf" srcId="{8073AEBC-7FED-4468-B2C5-4C39FB5AB280}" destId="{FD5C62A4-C1D6-4DD5-87AF-314713A3FB61}" srcOrd="3" destOrd="0" presId="urn:microsoft.com/office/officeart/2017/3/layout/HorizontalPathTimeline#2"/>
    <dgm:cxn modelId="{C0715397-4654-4713-B0B3-04BED81928D5}" type="presParOf" srcId="{8073AEBC-7FED-4468-B2C5-4C39FB5AB280}" destId="{6B6DC24D-87D5-4CD4-A622-2F566E526723}" srcOrd="4" destOrd="0" presId="urn:microsoft.com/office/officeart/2017/3/layout/HorizontalPathTimeline#2"/>
    <dgm:cxn modelId="{8ACAC4E5-C253-4AE2-A751-9ECDF6861583}" type="presParOf" srcId="{6B6DC24D-87D5-4CD4-A622-2F566E526723}" destId="{15E5CF1A-30F8-47B9-A3E8-973D9ADB6561}" srcOrd="0" destOrd="0" presId="urn:microsoft.com/office/officeart/2017/3/layout/HorizontalPathTimeline#2"/>
    <dgm:cxn modelId="{2B44F3F8-198C-488F-8D13-0D958D3572D3}" type="presParOf" srcId="{6B6DC24D-87D5-4CD4-A622-2F566E526723}" destId="{90741B51-FFC1-44E8-A950-0EFA67F47DEF}" srcOrd="1" destOrd="0" presId="urn:microsoft.com/office/officeart/2017/3/layout/HorizontalPathTimeline#2"/>
    <dgm:cxn modelId="{321EA957-BEDC-46D8-8EA4-F11A69B10388}" type="presParOf" srcId="{90741B51-FFC1-44E8-A950-0EFA67F47DEF}" destId="{CAEAD3EE-8566-43BC-AFC7-9C38580604C6}" srcOrd="0" destOrd="0" presId="urn:microsoft.com/office/officeart/2017/3/layout/HorizontalPathTimeline#2"/>
    <dgm:cxn modelId="{BBC2651C-2EC2-4729-A04B-EF38A3E405D8}" type="presParOf" srcId="{90741B51-FFC1-44E8-A950-0EFA67F47DEF}" destId="{AD245A6F-8E40-4D99-9856-49CD1934DD91}" srcOrd="1" destOrd="0" presId="urn:microsoft.com/office/officeart/2017/3/layout/HorizontalPathTimeline#2"/>
    <dgm:cxn modelId="{5328762E-1C6D-4D09-A59B-693796C30D8B}" type="presParOf" srcId="{6B6DC24D-87D5-4CD4-A622-2F566E526723}" destId="{69FDB82F-DA8A-4B92-B658-D12D5B0FB42C}" srcOrd="2" destOrd="0" presId="urn:microsoft.com/office/officeart/2017/3/layout/HorizontalPathTimeline#2"/>
    <dgm:cxn modelId="{9F13F6DE-F9B8-4BD1-AFE0-B90EC9F6DEBC}" type="presParOf" srcId="{6B6DC24D-87D5-4CD4-A622-2F566E526723}" destId="{E8916382-0C14-4250-B173-FBE386EACB64}" srcOrd="3" destOrd="0" presId="urn:microsoft.com/office/officeart/2017/3/layout/HorizontalPathTimeline#2"/>
    <dgm:cxn modelId="{D2836AF7-542B-4C00-A107-50A2D6156D17}" type="presParOf" srcId="{6B6DC24D-87D5-4CD4-A622-2F566E526723}" destId="{6A412C0D-2523-4865-920B-0D68549E687D}" srcOrd="4" destOrd="0" presId="urn:microsoft.com/office/officeart/2017/3/layout/HorizontalPathTimeline#2"/>
    <dgm:cxn modelId="{3C6C9F15-F1E4-4C4A-8E50-917593BB6D28}" type="presParOf" srcId="{8073AEBC-7FED-4468-B2C5-4C39FB5AB280}" destId="{B59A91B2-5543-4BA4-AAFD-40BD0A6080AD}" srcOrd="5" destOrd="0" presId="urn:microsoft.com/office/officeart/2017/3/layout/HorizontalPathTimeline#2"/>
    <dgm:cxn modelId="{9F454690-5564-4B00-939A-A7B76420F3D0}" type="presParOf" srcId="{8073AEBC-7FED-4468-B2C5-4C39FB5AB280}" destId="{236BBACE-9989-4EC2-A324-462AF396C4CE}" srcOrd="6" destOrd="0" presId="urn:microsoft.com/office/officeart/2017/3/layout/HorizontalPathTimeline#2"/>
    <dgm:cxn modelId="{523920D7-B8DD-4648-AE3C-B5F6E47BAB21}" type="presParOf" srcId="{236BBACE-9989-4EC2-A324-462AF396C4CE}" destId="{D53EA293-B76F-4E21-B29E-EE25194725A0}" srcOrd="0" destOrd="0" presId="urn:microsoft.com/office/officeart/2017/3/layout/HorizontalPathTimeline#2"/>
    <dgm:cxn modelId="{2CCEA95A-5905-4A36-8805-60EF57B273E2}" type="presParOf" srcId="{236BBACE-9989-4EC2-A324-462AF396C4CE}" destId="{8A9E6609-F888-4E39-B41F-3DE3914ECA77}" srcOrd="1" destOrd="0" presId="urn:microsoft.com/office/officeart/2017/3/layout/HorizontalPathTimeline#2"/>
    <dgm:cxn modelId="{893BFD07-90D6-48D7-8ACC-4D74690F1764}" type="presParOf" srcId="{8A9E6609-F888-4E39-B41F-3DE3914ECA77}" destId="{720FD965-5F4A-4F09-B259-4AA4F3F1B155}" srcOrd="0" destOrd="0" presId="urn:microsoft.com/office/officeart/2017/3/layout/HorizontalPathTimeline#2"/>
    <dgm:cxn modelId="{BB8AA7A3-8F24-458F-A38A-CB11126E50E6}" type="presParOf" srcId="{8A9E6609-F888-4E39-B41F-3DE3914ECA77}" destId="{18953653-5763-44CB-AEF8-42DF9ED815F5}" srcOrd="1" destOrd="0" presId="urn:microsoft.com/office/officeart/2017/3/layout/HorizontalPathTimeline#2"/>
    <dgm:cxn modelId="{131461C5-4E19-4AA3-8076-A760DCF3BEE2}" type="presParOf" srcId="{236BBACE-9989-4EC2-A324-462AF396C4CE}" destId="{FF11F73F-E798-43CF-935C-288DD6EA71A4}" srcOrd="2" destOrd="0" presId="urn:microsoft.com/office/officeart/2017/3/layout/HorizontalPathTimeline#2"/>
    <dgm:cxn modelId="{BB94F6CD-3430-4FE2-94EA-A0C10C96E1F1}" type="presParOf" srcId="{236BBACE-9989-4EC2-A324-462AF396C4CE}" destId="{E0AD7CDD-6AB3-4C21-99E7-CCEF02ED18B5}" srcOrd="3" destOrd="0" presId="urn:microsoft.com/office/officeart/2017/3/layout/HorizontalPathTimeline#2"/>
    <dgm:cxn modelId="{E8A970A9-3360-4091-B7D6-FFF516523C4C}" type="presParOf" srcId="{236BBACE-9989-4EC2-A324-462AF396C4CE}" destId="{6657296C-0A1E-4C22-AA69-811584CB09E7}" srcOrd="4" destOrd="0" presId="urn:microsoft.com/office/officeart/2017/3/layout/HorizontalPathTimeline#2"/>
    <dgm:cxn modelId="{1CBD9491-C431-485E-A608-910CD0653C42}" type="presParOf" srcId="{8073AEBC-7FED-4468-B2C5-4C39FB5AB280}" destId="{379B7609-D820-43C1-B871-023CF5C58100}" srcOrd="7" destOrd="0" presId="urn:microsoft.com/office/officeart/2017/3/layout/HorizontalPathTimeline#2"/>
    <dgm:cxn modelId="{0D5B8697-A6F5-4283-9772-3F3E792C6AA5}" type="presParOf" srcId="{8073AEBC-7FED-4468-B2C5-4C39FB5AB280}" destId="{BB92B9CD-6B3F-4780-AA29-F2B6F3D4C0B7}" srcOrd="8" destOrd="0" presId="urn:microsoft.com/office/officeart/2017/3/layout/HorizontalPathTimeline#2"/>
    <dgm:cxn modelId="{AF69E701-54EB-46B8-AE2F-2C29367C75B1}" type="presParOf" srcId="{BB92B9CD-6B3F-4780-AA29-F2B6F3D4C0B7}" destId="{277E1C55-2318-4BE6-9096-119C5D659237}" srcOrd="0" destOrd="0" presId="urn:microsoft.com/office/officeart/2017/3/layout/HorizontalPathTimeline#2"/>
    <dgm:cxn modelId="{6C9B8C6C-A030-4CFE-93B1-DA1EBB878034}" type="presParOf" srcId="{BB92B9CD-6B3F-4780-AA29-F2B6F3D4C0B7}" destId="{12A927CD-A6D7-4ACF-BD2D-355C48150CA2}" srcOrd="1" destOrd="0" presId="urn:microsoft.com/office/officeart/2017/3/layout/HorizontalPathTimeline#2"/>
    <dgm:cxn modelId="{33B616AA-C508-4C8A-8C1A-D48192CBA2E5}" type="presParOf" srcId="{12A927CD-A6D7-4ACF-BD2D-355C48150CA2}" destId="{EA4C5BCF-7BF8-41AE-BA22-E7A5F43F1A43}" srcOrd="0" destOrd="0" presId="urn:microsoft.com/office/officeart/2017/3/layout/HorizontalPathTimeline#2"/>
    <dgm:cxn modelId="{1ED1007E-D1A9-438D-8FAD-4F0DA8D93CE4}" type="presParOf" srcId="{12A927CD-A6D7-4ACF-BD2D-355C48150CA2}" destId="{E95A5081-3121-4456-BBF7-5C3E270D4B48}" srcOrd="1" destOrd="0" presId="urn:microsoft.com/office/officeart/2017/3/layout/HorizontalPathTimeline#2"/>
    <dgm:cxn modelId="{9672B3F7-2855-44F4-99B0-9E18F8AC1C14}" type="presParOf" srcId="{BB92B9CD-6B3F-4780-AA29-F2B6F3D4C0B7}" destId="{447497BA-F338-4507-85EF-750589294F08}" srcOrd="2" destOrd="0" presId="urn:microsoft.com/office/officeart/2017/3/layout/HorizontalPathTimeline#2"/>
    <dgm:cxn modelId="{30C22BC0-BE60-43F0-8AD5-081565D4B497}" type="presParOf" srcId="{BB92B9CD-6B3F-4780-AA29-F2B6F3D4C0B7}" destId="{7CE6D520-8849-4837-A572-DA7E429E2CA6}" srcOrd="3" destOrd="0" presId="urn:microsoft.com/office/officeart/2017/3/layout/HorizontalPathTimeline#2"/>
    <dgm:cxn modelId="{74D17B2D-CA42-457C-B198-A784D21EAEA2}" type="presParOf" srcId="{BB92B9CD-6B3F-4780-AA29-F2B6F3D4C0B7}" destId="{B392D6B3-5CF3-45B3-887C-F925105007DE}" srcOrd="4" destOrd="0" presId="urn:microsoft.com/office/officeart/2017/3/layout/HorizontalPath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C0F02-485B-4AF4-B976-A475DDBD5DA6}">
      <dsp:nvSpPr>
        <dsp:cNvPr id="0" name=""/>
        <dsp:cNvSpPr/>
      </dsp:nvSpPr>
      <dsp:spPr>
        <a:xfrm>
          <a:off x="346944" y="1930031"/>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346944" y="1930031"/>
        <a:ext cx="2735446" cy="406133"/>
      </dsp:txXfrm>
    </dsp:sp>
    <dsp:sp modelId="{CFBC6EAF-5568-4077-8D5B-4AFD1056915B}">
      <dsp:nvSpPr>
        <dsp:cNvPr id="0" name=""/>
        <dsp:cNvSpPr/>
      </dsp:nvSpPr>
      <dsp:spPr>
        <a:xfrm>
          <a:off x="0" y="1725168"/>
          <a:ext cx="10267950" cy="1437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4BB419-9FD7-460A-A335-2077EAC4D33B}">
      <dsp:nvSpPr>
        <dsp:cNvPr id="0" name=""/>
        <dsp:cNvSpPr/>
      </dsp:nvSpPr>
      <dsp:spPr>
        <a:xfrm>
          <a:off x="210172" y="409109"/>
          <a:ext cx="3008990" cy="7050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Um eine Präsentation zu starten, wechseln Sie zur Registerkarte "Diashow", und wählen Sie "Von Beginn an"</a:t>
          </a:r>
          <a:endParaRPr lang="de-DE" sz="1200" kern="1200" noProof="0"/>
        </a:p>
      </dsp:txBody>
      <dsp:txXfrm>
        <a:off x="210172" y="409109"/>
        <a:ext cx="3008990" cy="705061"/>
      </dsp:txXfrm>
    </dsp:sp>
    <dsp:sp modelId="{C886BC8C-5366-45FE-A7A8-997CECF853E1}">
      <dsp:nvSpPr>
        <dsp:cNvPr id="0" name=""/>
        <dsp:cNvSpPr/>
      </dsp:nvSpPr>
      <dsp:spPr>
        <a:xfrm>
          <a:off x="1714667"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D470B70-0F59-4126-A199-21356182BAB1}">
      <dsp:nvSpPr>
        <dsp:cNvPr id="0" name=""/>
        <dsp:cNvSpPr/>
      </dsp:nvSpPr>
      <dsp:spPr>
        <a:xfrm>
          <a:off x="2056598" y="1257935"/>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2056598" y="1257935"/>
        <a:ext cx="2735446" cy="406133"/>
      </dsp:txXfrm>
    </dsp:sp>
    <dsp:sp modelId="{67558917-D8C2-492D-8DA1-8B299B2C662D}">
      <dsp:nvSpPr>
        <dsp:cNvPr id="0" name=""/>
        <dsp:cNvSpPr/>
      </dsp:nvSpPr>
      <dsp:spPr>
        <a:xfrm>
          <a:off x="1919825" y="2479929"/>
          <a:ext cx="3008990" cy="1034089"/>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Um die Referentenansicht anzuzeigen, klicken Sie in der Diashow-Ansicht in der Steuerleiste unten links auf die drei Punkte, und klicken Sie dann auf "Referentenansicht anzeigen"</a:t>
          </a:r>
          <a:endParaRPr lang="de-DE" sz="1200" kern="1200" noProof="0"/>
        </a:p>
      </dsp:txBody>
      <dsp:txXfrm>
        <a:off x="1919825" y="2479929"/>
        <a:ext cx="3008990" cy="1034089"/>
      </dsp:txXfrm>
    </dsp:sp>
    <dsp:sp modelId="{7A74FC52-673E-4F1C-934F-4FA8558A3CBB}">
      <dsp:nvSpPr>
        <dsp:cNvPr id="0" name=""/>
        <dsp:cNvSpPr/>
      </dsp:nvSpPr>
      <dsp:spPr>
        <a:xfrm>
          <a:off x="3424321" y="1868931"/>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4332E79-5B49-40D4-8A5B-33D4C25EA133}">
      <dsp:nvSpPr>
        <dsp:cNvPr id="0" name=""/>
        <dsp:cNvSpPr/>
      </dsp:nvSpPr>
      <dsp:spPr>
        <a:xfrm>
          <a:off x="1669741"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F41E16-AA3B-4F0C-B573-87C4D686E113}">
      <dsp:nvSpPr>
        <dsp:cNvPr id="0" name=""/>
        <dsp:cNvSpPr/>
      </dsp:nvSpPr>
      <dsp:spPr>
        <a:xfrm>
          <a:off x="3379394"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5E5CF1A-30F8-47B9-A3E8-973D9ADB6561}">
      <dsp:nvSpPr>
        <dsp:cNvPr id="0" name=""/>
        <dsp:cNvSpPr/>
      </dsp:nvSpPr>
      <dsp:spPr>
        <a:xfrm>
          <a:off x="3766251" y="1930031"/>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3766251" y="1930031"/>
        <a:ext cx="2735446" cy="406133"/>
      </dsp:txXfrm>
    </dsp:sp>
    <dsp:sp modelId="{CAEAD3EE-8566-43BC-AFC7-9C38580604C6}">
      <dsp:nvSpPr>
        <dsp:cNvPr id="0" name=""/>
        <dsp:cNvSpPr/>
      </dsp:nvSpPr>
      <dsp:spPr>
        <a:xfrm>
          <a:off x="3629479" y="252429"/>
          <a:ext cx="3008990" cy="86174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Während Ihrer Präsentation sind die Sprechernotizen auf Ihrem Monitor sichtbar, für das Publikum jedoch nicht sichtbar. </a:t>
          </a:r>
          <a:endParaRPr lang="de-DE" sz="1200" kern="1200" noProof="0"/>
        </a:p>
      </dsp:txBody>
      <dsp:txXfrm>
        <a:off x="3629479" y="252429"/>
        <a:ext cx="3008990" cy="861741"/>
      </dsp:txXfrm>
    </dsp:sp>
    <dsp:sp modelId="{69FDB82F-DA8A-4B92-B658-D12D5B0FB42C}">
      <dsp:nvSpPr>
        <dsp:cNvPr id="0" name=""/>
        <dsp:cNvSpPr/>
      </dsp:nvSpPr>
      <dsp:spPr>
        <a:xfrm>
          <a:off x="5133975"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53EA293-B76F-4E21-B29E-EE25194725A0}">
      <dsp:nvSpPr>
        <dsp:cNvPr id="0" name=""/>
        <dsp:cNvSpPr/>
      </dsp:nvSpPr>
      <dsp:spPr>
        <a:xfrm>
          <a:off x="5475905" y="1257935"/>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5475905" y="1257935"/>
        <a:ext cx="2735446" cy="406133"/>
      </dsp:txXfrm>
    </dsp:sp>
    <dsp:sp modelId="{720FD965-5F4A-4F09-B259-4AA4F3F1B155}">
      <dsp:nvSpPr>
        <dsp:cNvPr id="0" name=""/>
        <dsp:cNvSpPr/>
      </dsp:nvSpPr>
      <dsp:spPr>
        <a:xfrm>
          <a:off x="5339133" y="2479929"/>
          <a:ext cx="3008990" cy="7050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Der Notizenbereich ist ein Feld, das unter jeder Folie angezeigt wird. Tippen Sie darauf, um Notizen hinzuzufügen. </a:t>
          </a:r>
          <a:endParaRPr lang="de-DE" sz="1200" kern="1200" noProof="0"/>
        </a:p>
      </dsp:txBody>
      <dsp:txXfrm>
        <a:off x="5339133" y="2479929"/>
        <a:ext cx="3008990" cy="705061"/>
      </dsp:txXfrm>
    </dsp:sp>
    <dsp:sp modelId="{FF11F73F-E798-43CF-935C-288DD6EA71A4}">
      <dsp:nvSpPr>
        <dsp:cNvPr id="0" name=""/>
        <dsp:cNvSpPr/>
      </dsp:nvSpPr>
      <dsp:spPr>
        <a:xfrm>
          <a:off x="6843628" y="1868931"/>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8916382-0C14-4250-B173-FBE386EACB64}">
      <dsp:nvSpPr>
        <dsp:cNvPr id="0" name=""/>
        <dsp:cNvSpPr/>
      </dsp:nvSpPr>
      <dsp:spPr>
        <a:xfrm>
          <a:off x="5089048"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AD7CDD-6AB3-4C21-99E7-CCEF02ED18B5}">
      <dsp:nvSpPr>
        <dsp:cNvPr id="0" name=""/>
        <dsp:cNvSpPr/>
      </dsp:nvSpPr>
      <dsp:spPr>
        <a:xfrm>
          <a:off x="6798702"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77E1C55-2318-4BE6-9096-119C5D659237}">
      <dsp:nvSpPr>
        <dsp:cNvPr id="0" name=""/>
        <dsp:cNvSpPr/>
      </dsp:nvSpPr>
      <dsp:spPr>
        <a:xfrm>
          <a:off x="7185559" y="1930031"/>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a:lnSpc>
              <a:spcPct val="90000"/>
            </a:lnSpc>
            <a:spcBef>
              <a:spcPct val="0"/>
            </a:spcBef>
            <a:spcAft>
              <a:spcPct val="35000"/>
            </a:spcAft>
            <a:buNone/>
            <a:defRPr b="1"/>
          </a:pPr>
          <a:r>
            <a:rPr lang="de-DE" sz="2000" kern="1200" noProof="0"/>
            <a:t>Titel</a:t>
          </a:r>
        </a:p>
      </dsp:txBody>
      <dsp:txXfrm>
        <a:off x="7185559" y="1930031"/>
        <a:ext cx="2735446" cy="406133"/>
      </dsp:txXfrm>
    </dsp:sp>
    <dsp:sp modelId="{EA4C5BCF-7BF8-41AE-BA22-E7A5F43F1A43}">
      <dsp:nvSpPr>
        <dsp:cNvPr id="0" name=""/>
        <dsp:cNvSpPr/>
      </dsp:nvSpPr>
      <dsp:spPr>
        <a:xfrm>
          <a:off x="7048787" y="252429"/>
          <a:ext cx="3008990" cy="86174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lang="de-DE" sz="1200" b="0" i="0" u="none" kern="1200" noProof="0"/>
            <a:t>Wenn der Notizenbereich nicht angezeigt wird oder vollständig minimiert ist, klicken Sie in der Taskleiste unten im PowerPoint-Fenster auf „Notizen“. </a:t>
          </a:r>
          <a:endParaRPr lang="de-DE" sz="1200" kern="1200" noProof="0"/>
        </a:p>
      </dsp:txBody>
      <dsp:txXfrm>
        <a:off x="7048787" y="252429"/>
        <a:ext cx="3008990" cy="861741"/>
      </dsp:txXfrm>
    </dsp:sp>
    <dsp:sp modelId="{447497BA-F338-4507-85EF-750589294F08}">
      <dsp:nvSpPr>
        <dsp:cNvPr id="0" name=""/>
        <dsp:cNvSpPr/>
      </dsp:nvSpPr>
      <dsp:spPr>
        <a:xfrm>
          <a:off x="8553282"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CE6D520-8849-4837-A572-DA7E429E2CA6}">
      <dsp:nvSpPr>
        <dsp:cNvPr id="0" name=""/>
        <dsp:cNvSpPr/>
      </dsp:nvSpPr>
      <dsp:spPr>
        <a:xfrm>
          <a:off x="8508356"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Zeitachse horizontaler Pfad"/>
  <dgm:desc val="Verwenden Sie diese Option, um eine Liste von Ereignissen in chronologischer Reihenfolge darzustellen. Die rechteckige Form enthält die Beschreibung, während das Datum neben dem kreisförmigen Punkt entlang der Zeitachse angezeigt wird. Diese SmartArt-Grafik eignet sich ideal zur Anzeige großer Textmengen mit einem kurzen Datums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72D8B2-30FA-421A-8684-250F8655F835}" type="datetime1">
              <a:rPr lang="de-DE" smtClean="0"/>
              <a:t>23.06.2022</a:t>
            </a:fld>
            <a:endParaRPr lang="de-DE"/>
          </a:p>
        </p:txBody>
      </p:sp>
      <p:sp>
        <p:nvSpPr>
          <p:cNvPr id="4" name="Fußzeilenplatzhalt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4DB74FA-BCF5-412C-B474-5CA730E53DF5}" type="slidenum">
              <a:rPr lang="de-DE" smtClean="0"/>
              <a:t>‹#›</a:t>
            </a:fld>
            <a:endParaRPr lang="de-DE"/>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2T09:50:49.083"/>
    </inkml:context>
    <inkml:brush xml:id="br0">
      <inkml:brushProperty name="width" value="0.1" units="cm"/>
      <inkml:brushProperty name="height" value="0.1" units="cm"/>
      <inkml:brushProperty name="color" value="#FFFFFF"/>
    </inkml:brush>
  </inkml:definitions>
  <inkml:trace contextRef="#ctx0" brushRef="#br0">1 234 24575,'210'0'0,"-249"15"0,17-7 0,27-9 0,39-19 0,21-21 0,-2-3 0,82-75 0,-124 97 0,-16 13 0,-11 9 0,-12 9 0,-19 20 0,-11 7 0,18-20 0,22-13 0,-1 2 0,1-1 0,0 1 0,0 0 0,1 1 0,-10 8 0,17-14 0,-1 1 0,1 0 0,-1-1 0,1 1 0,-1 0 0,1-1 0,-1 1 0,1 0 0,0 0 0,-1-1 0,1 1 0,0 0 0,0 0 0,0 0 0,-1-1 0,1 1 0,0 0 0,0 0 0,0 0 0,0-1 0,0 1 0,1 0 0,-1 0 0,0 0 0,0 0 0,0-1 0,1 2 0,0-1 0,0 1 0,0-1 0,1 0 0,-1 1 0,0-1 0,1 0 0,-1 0 0,0 0 0,1 0 0,-1 0 0,1 0 0,1 0 0,5 2 0,0 0 0,-1-1 0,1 0 0,12 2 0,29-1 0,75-4 0,9 0 0,-125 2 0,0 0 0,0 1 0,0 0 0,-1 0 0,1 1 0,-1-1 0,1 2 0,7 4 0,10 4 0,-19-10 0,0 0 0,1 0 0,-1-1 0,0 0 0,8 1 0,12 2 0,-26-4 0,1 0 0,-1 0 0,0 0 0,1 0 0,-1 0 0,0 0 0,0 0 0,1 0 0,-1 0 0,0 0 0,1 1 0,-1-1 0,0 0 0,0 0 0,1 0 0,-1 0 0,0 1 0,0-1 0,1 0 0,-1 0 0,0 0 0,0 1 0,1-1 0,-1 0 0,0 0 0,0 1 0,0-1 0,0 0 0,0 0 0,1 1 0,-1-1 0,0 1 0,-7 6 0,-23 7 0,25-11 0,-12 5 0,-1 0 0,0-1 0,-33 9 0,47-15 0,-33 7 0,1-1 0,-66 3 0,-169-11 0,301 1 0,0 2 0,54 11 0,-80-12 0,1-1 0,0 1 0,0-1 0,0 0 0,0 0 0,-1-1 0,1 1 0,0-1 0,0 0 0,-1 0 0,1-1 0,0 1 0,5-4 0,4-3 0,-1 0 0,23-18 0,-30 21 0,-4 4 0,0-1 0,0 0 0,0 0 0,0 0 0,0 0 0,0 0 0,0 0 0,-1 0 0,1-1 0,2-3 0,-4 5 0,0 0 0,0 1 0,0-1 0,0 1 0,0-1 0,0 1 0,0-1 0,0 0 0,0 1 0,0-1 0,0 1 0,0-1 0,0 1 0,0-1 0,-1 0 0,1 1 0,0-1 0,0 1 0,-1-1 0,1 1 0,-1-1 0,0 0 0,0 0 0,0 0 0,0 0 0,0 0 0,0 0 0,0 1 0,-1-1 0,1 0 0,0 1 0,-1-1 0,1 1 0,-2-1 0,-15-2 0,0 0 0,0 1 0,0 1 0,-36 3 0,-20-2 0,49-6 0,19 1 0,16-1 0,-2 4 0,1 0 0,-1 0 0,1 1 0,-1 0 0,1 1 0,-1 0 0,1 1 0,0-1 0,-1 2 0,1-1 0,-1 1 0,0 0 0,15 6 0,-19-6-195,1 0 0,-1 0 0,1-1 0,0 0 0,0 0 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1"/>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ED1D380-10A8-4488-B0E4-EF38F70880D6}" type="datetime1">
              <a:rPr lang="de-DE" noProof="1" dirty="0" smtClean="0"/>
              <a:t>23.06.2022</a:t>
            </a:fld>
            <a:endParaRPr lang="de-DE" noProof="1"/>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1"/>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1"/>
              <a:t>Textmasterformat durch Klicken bearbeiten</a:t>
            </a:r>
          </a:p>
          <a:p>
            <a:pPr lvl="1" rtl="0"/>
            <a:r>
              <a:rPr lang="de-DE" noProof="1"/>
              <a:t>Zweite Ebene</a:t>
            </a:r>
          </a:p>
          <a:p>
            <a:pPr lvl="2" rtl="0"/>
            <a:r>
              <a:rPr lang="de-DE" noProof="1"/>
              <a:t>Dritte Ebene</a:t>
            </a:r>
          </a:p>
          <a:p>
            <a:pPr lvl="3" rtl="0"/>
            <a:r>
              <a:rPr lang="de-DE" noProof="1"/>
              <a:t>Vierte Ebene</a:t>
            </a:r>
          </a:p>
          <a:p>
            <a:pPr lvl="4" rtl="0"/>
            <a:r>
              <a:rPr lang="de-DE" noProof="1"/>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1"/>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ADF348-2A86-4531-BD4E-BD8C0BBDAD47}" type="slidenum">
              <a:rPr lang="de-DE" noProof="1" dirty="0" smtClean="0"/>
              <a:t>‹#›</a:t>
            </a:fld>
            <a:endParaRPr lang="de-DE" noProof="1"/>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D5ADF348-2A86-4531-BD4E-BD8C0BBDAD47}" type="slidenum">
              <a:rPr lang="de-DE" smtClean="0"/>
              <a:t>1</a:t>
            </a:fld>
            <a:endParaRPr lang="de-DE"/>
          </a:p>
        </p:txBody>
      </p:sp>
    </p:spTree>
    <p:extLst>
      <p:ext uri="{BB962C8B-B14F-4D97-AF65-F5344CB8AC3E}">
        <p14:creationId xmlns:p14="http://schemas.microsoft.com/office/powerpoint/2010/main" val="4142323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Risk </a:t>
            </a:r>
            <a:r>
              <a:rPr lang="de-DE" err="1"/>
              <a:t>management</a:t>
            </a:r>
            <a:r>
              <a:rPr lang="de-DE"/>
              <a:t> -&gt; </a:t>
            </a:r>
            <a:r>
              <a:rPr lang="de-DE" err="1"/>
              <a:t>story</a:t>
            </a:r>
            <a:r>
              <a:rPr lang="de-DE"/>
              <a:t> das </a:t>
            </a:r>
            <a:r>
              <a:rPr lang="de-DE" err="1"/>
              <a:t>tablet</a:t>
            </a:r>
            <a:r>
              <a:rPr lang="de-DE"/>
              <a:t> gestohlen wurde, aber weil alles auf </a:t>
            </a:r>
            <a:r>
              <a:rPr lang="de-DE" err="1"/>
              <a:t>git</a:t>
            </a:r>
            <a:r>
              <a:rPr lang="de-DE"/>
              <a:t> kein </a:t>
            </a:r>
            <a:r>
              <a:rPr lang="de-DE" err="1"/>
              <a:t>problem</a:t>
            </a:r>
            <a:r>
              <a:rPr lang="de-DE"/>
              <a:t> gewesen</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22</a:t>
            </a:fld>
            <a:endParaRPr lang="de-DE" noProof="1"/>
          </a:p>
        </p:txBody>
      </p:sp>
    </p:spTree>
    <p:extLst>
      <p:ext uri="{BB962C8B-B14F-4D97-AF65-F5344CB8AC3E}">
        <p14:creationId xmlns:p14="http://schemas.microsoft.com/office/powerpoint/2010/main" val="12695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31</a:t>
            </a:fld>
            <a:endParaRPr lang="de-DE" noProof="1"/>
          </a:p>
        </p:txBody>
      </p:sp>
    </p:spTree>
    <p:extLst>
      <p:ext uri="{BB962C8B-B14F-4D97-AF65-F5344CB8AC3E}">
        <p14:creationId xmlns:p14="http://schemas.microsoft.com/office/powerpoint/2010/main" val="1609125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Ca halbe minute</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32</a:t>
            </a:fld>
            <a:endParaRPr lang="de-DE" noProof="1"/>
          </a:p>
        </p:txBody>
      </p:sp>
    </p:spTree>
    <p:extLst>
      <p:ext uri="{BB962C8B-B14F-4D97-AF65-F5344CB8AC3E}">
        <p14:creationId xmlns:p14="http://schemas.microsoft.com/office/powerpoint/2010/main" val="2983331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30s</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33</a:t>
            </a:fld>
            <a:endParaRPr lang="de-DE" noProof="1"/>
          </a:p>
        </p:txBody>
      </p:sp>
    </p:spTree>
    <p:extLst>
      <p:ext uri="{BB962C8B-B14F-4D97-AF65-F5344CB8AC3E}">
        <p14:creationId xmlns:p14="http://schemas.microsoft.com/office/powerpoint/2010/main" val="2310873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45s</a:t>
            </a:r>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34</a:t>
            </a:fld>
            <a:endParaRPr lang="de-DE" noProof="1"/>
          </a:p>
        </p:txBody>
      </p:sp>
    </p:spTree>
    <p:extLst>
      <p:ext uri="{BB962C8B-B14F-4D97-AF65-F5344CB8AC3E}">
        <p14:creationId xmlns:p14="http://schemas.microsoft.com/office/powerpoint/2010/main" val="294228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35</a:t>
            </a:fld>
            <a:endParaRPr lang="de-DE"/>
          </a:p>
        </p:txBody>
      </p:sp>
    </p:spTree>
    <p:extLst>
      <p:ext uri="{BB962C8B-B14F-4D97-AF65-F5344CB8AC3E}">
        <p14:creationId xmlns:p14="http://schemas.microsoft.com/office/powerpoint/2010/main" val="2244243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37</a:t>
            </a:fld>
            <a:endParaRPr lang="de-DE" noProof="1"/>
          </a:p>
        </p:txBody>
      </p:sp>
    </p:spTree>
    <p:extLst>
      <p:ext uri="{BB962C8B-B14F-4D97-AF65-F5344CB8AC3E}">
        <p14:creationId xmlns:p14="http://schemas.microsoft.com/office/powerpoint/2010/main" val="2446476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D5ADF348-2A86-4531-BD4E-BD8C0BBDAD47}" type="slidenum">
              <a:rPr lang="de-DE" smtClean="0"/>
              <a:t>38</a:t>
            </a:fld>
            <a:endParaRPr lang="de-DE"/>
          </a:p>
        </p:txBody>
      </p:sp>
    </p:spTree>
    <p:extLst>
      <p:ext uri="{BB962C8B-B14F-4D97-AF65-F5344CB8AC3E}">
        <p14:creationId xmlns:p14="http://schemas.microsoft.com/office/powerpoint/2010/main" val="2481746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39</a:t>
            </a:fld>
            <a:endParaRPr lang="de-DE" noProof="1"/>
          </a:p>
        </p:txBody>
      </p:sp>
    </p:spTree>
    <p:extLst>
      <p:ext uri="{BB962C8B-B14F-4D97-AF65-F5344CB8AC3E}">
        <p14:creationId xmlns:p14="http://schemas.microsoft.com/office/powerpoint/2010/main" val="3931918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40</a:t>
            </a:fld>
            <a:endParaRPr lang="de-DE" noProof="1"/>
          </a:p>
        </p:txBody>
      </p:sp>
    </p:spTree>
    <p:extLst>
      <p:ext uri="{BB962C8B-B14F-4D97-AF65-F5344CB8AC3E}">
        <p14:creationId xmlns:p14="http://schemas.microsoft.com/office/powerpoint/2010/main" val="230395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2</a:t>
            </a:fld>
            <a:endParaRPr lang="de-DE" noProof="1"/>
          </a:p>
        </p:txBody>
      </p:sp>
    </p:spTree>
    <p:extLst>
      <p:ext uri="{BB962C8B-B14F-4D97-AF65-F5344CB8AC3E}">
        <p14:creationId xmlns:p14="http://schemas.microsoft.com/office/powerpoint/2010/main" val="4195878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41</a:t>
            </a:fld>
            <a:endParaRPr lang="de-DE"/>
          </a:p>
        </p:txBody>
      </p:sp>
    </p:spTree>
    <p:extLst>
      <p:ext uri="{BB962C8B-B14F-4D97-AF65-F5344CB8AC3E}">
        <p14:creationId xmlns:p14="http://schemas.microsoft.com/office/powerpoint/2010/main" val="146113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42</a:t>
            </a:fld>
            <a:endParaRPr lang="de-DE" noProof="1"/>
          </a:p>
        </p:txBody>
      </p:sp>
    </p:spTree>
    <p:extLst>
      <p:ext uri="{BB962C8B-B14F-4D97-AF65-F5344CB8AC3E}">
        <p14:creationId xmlns:p14="http://schemas.microsoft.com/office/powerpoint/2010/main" val="3396990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43</a:t>
            </a:fld>
            <a:endParaRPr lang="de-DE" noProof="1"/>
          </a:p>
        </p:txBody>
      </p:sp>
    </p:spTree>
    <p:extLst>
      <p:ext uri="{BB962C8B-B14F-4D97-AF65-F5344CB8AC3E}">
        <p14:creationId xmlns:p14="http://schemas.microsoft.com/office/powerpoint/2010/main" val="115172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44</a:t>
            </a:fld>
            <a:endParaRPr lang="de-DE" noProof="1"/>
          </a:p>
        </p:txBody>
      </p:sp>
    </p:spTree>
    <p:extLst>
      <p:ext uri="{BB962C8B-B14F-4D97-AF65-F5344CB8AC3E}">
        <p14:creationId xmlns:p14="http://schemas.microsoft.com/office/powerpoint/2010/main" val="600248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45</a:t>
            </a:fld>
            <a:endParaRPr lang="de-DE"/>
          </a:p>
        </p:txBody>
      </p:sp>
    </p:spTree>
    <p:extLst>
      <p:ext uri="{BB962C8B-B14F-4D97-AF65-F5344CB8AC3E}">
        <p14:creationId xmlns:p14="http://schemas.microsoft.com/office/powerpoint/2010/main" val="1340543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46</a:t>
            </a:fld>
            <a:endParaRPr lang="de-DE" noProof="1"/>
          </a:p>
        </p:txBody>
      </p:sp>
    </p:spTree>
    <p:extLst>
      <p:ext uri="{BB962C8B-B14F-4D97-AF65-F5344CB8AC3E}">
        <p14:creationId xmlns:p14="http://schemas.microsoft.com/office/powerpoint/2010/main" val="3221992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47</a:t>
            </a:fld>
            <a:endParaRPr lang="de-DE" noProof="1"/>
          </a:p>
        </p:txBody>
      </p:sp>
    </p:spTree>
    <p:extLst>
      <p:ext uri="{BB962C8B-B14F-4D97-AF65-F5344CB8AC3E}">
        <p14:creationId xmlns:p14="http://schemas.microsoft.com/office/powerpoint/2010/main" val="3046442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48</a:t>
            </a:fld>
            <a:endParaRPr lang="de-DE" noProof="1"/>
          </a:p>
        </p:txBody>
      </p:sp>
    </p:spTree>
    <p:extLst>
      <p:ext uri="{BB962C8B-B14F-4D97-AF65-F5344CB8AC3E}">
        <p14:creationId xmlns:p14="http://schemas.microsoft.com/office/powerpoint/2010/main" val="2095065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49</a:t>
            </a:fld>
            <a:endParaRPr lang="de-DE" noProof="1"/>
          </a:p>
        </p:txBody>
      </p:sp>
    </p:spTree>
    <p:extLst>
      <p:ext uri="{BB962C8B-B14F-4D97-AF65-F5344CB8AC3E}">
        <p14:creationId xmlns:p14="http://schemas.microsoft.com/office/powerpoint/2010/main" val="312726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50</a:t>
            </a:fld>
            <a:endParaRPr lang="de-DE"/>
          </a:p>
        </p:txBody>
      </p:sp>
    </p:spTree>
    <p:extLst>
      <p:ext uri="{BB962C8B-B14F-4D97-AF65-F5344CB8AC3E}">
        <p14:creationId xmlns:p14="http://schemas.microsoft.com/office/powerpoint/2010/main" val="3075147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6</a:t>
            </a:fld>
            <a:endParaRPr lang="de-DE" noProof="1"/>
          </a:p>
        </p:txBody>
      </p:sp>
    </p:spTree>
    <p:extLst>
      <p:ext uri="{BB962C8B-B14F-4D97-AF65-F5344CB8AC3E}">
        <p14:creationId xmlns:p14="http://schemas.microsoft.com/office/powerpoint/2010/main" val="1249256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3ED51245-A7A5-4517-A4C5-F741FAE668F7}" type="slidenum">
              <a:rPr lang="de-DE" smtClean="0"/>
              <a:t>51</a:t>
            </a:fld>
            <a:endParaRPr lang="de-DE"/>
          </a:p>
        </p:txBody>
      </p:sp>
    </p:spTree>
    <p:extLst>
      <p:ext uri="{BB962C8B-B14F-4D97-AF65-F5344CB8AC3E}">
        <p14:creationId xmlns:p14="http://schemas.microsoft.com/office/powerpoint/2010/main" val="26442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7</a:t>
            </a:fld>
            <a:endParaRPr lang="de-DE" noProof="1"/>
          </a:p>
        </p:txBody>
      </p:sp>
    </p:spTree>
    <p:extLst>
      <p:ext uri="{BB962C8B-B14F-4D97-AF65-F5344CB8AC3E}">
        <p14:creationId xmlns:p14="http://schemas.microsoft.com/office/powerpoint/2010/main" val="149966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12</a:t>
            </a:fld>
            <a:endParaRPr lang="de-DE" noProof="1"/>
          </a:p>
        </p:txBody>
      </p:sp>
    </p:spTree>
    <p:extLst>
      <p:ext uri="{BB962C8B-B14F-4D97-AF65-F5344CB8AC3E}">
        <p14:creationId xmlns:p14="http://schemas.microsoft.com/office/powerpoint/2010/main" val="3083759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13</a:t>
            </a:fld>
            <a:endParaRPr lang="de-DE" noProof="1"/>
          </a:p>
        </p:txBody>
      </p:sp>
    </p:spTree>
    <p:extLst>
      <p:ext uri="{BB962C8B-B14F-4D97-AF65-F5344CB8AC3E}">
        <p14:creationId xmlns:p14="http://schemas.microsoft.com/office/powerpoint/2010/main" val="382435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New </a:t>
            </a:r>
            <a:r>
              <a:rPr lang="de-DE" err="1"/>
              <a:t>tec</a:t>
            </a:r>
            <a:r>
              <a:rPr lang="de-DE"/>
              <a:t> </a:t>
            </a:r>
            <a:r>
              <a:rPr lang="de-DE" err="1"/>
              <a:t>stack</a:t>
            </a:r>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18</a:t>
            </a:fld>
            <a:endParaRPr lang="de-DE" noProof="1"/>
          </a:p>
        </p:txBody>
      </p:sp>
    </p:spTree>
    <p:extLst>
      <p:ext uri="{BB962C8B-B14F-4D97-AF65-F5344CB8AC3E}">
        <p14:creationId xmlns:p14="http://schemas.microsoft.com/office/powerpoint/2010/main" val="184701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Irwie</a:t>
            </a:r>
            <a:r>
              <a:rPr lang="de-DE"/>
              <a:t> </a:t>
            </a:r>
            <a:r>
              <a:rPr lang="de-DE" err="1"/>
              <a:t>configuration</a:t>
            </a:r>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19</a:t>
            </a:fld>
            <a:endParaRPr lang="de-DE" noProof="1"/>
          </a:p>
        </p:txBody>
      </p:sp>
    </p:spTree>
    <p:extLst>
      <p:ext uri="{BB962C8B-B14F-4D97-AF65-F5344CB8AC3E}">
        <p14:creationId xmlns:p14="http://schemas.microsoft.com/office/powerpoint/2010/main" val="1785618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CI/CD </a:t>
            </a:r>
            <a:r>
              <a:rPr lang="de-DE" err="1"/>
              <a:t>pipeline</a:t>
            </a:r>
            <a:endParaRPr lang="de-DE"/>
          </a:p>
        </p:txBody>
      </p:sp>
      <p:sp>
        <p:nvSpPr>
          <p:cNvPr id="4" name="Foliennummernplatzhalter 3"/>
          <p:cNvSpPr>
            <a:spLocks noGrp="1"/>
          </p:cNvSpPr>
          <p:nvPr>
            <p:ph type="sldNum" sz="quarter" idx="5"/>
          </p:nvPr>
        </p:nvSpPr>
        <p:spPr/>
        <p:txBody>
          <a:bodyPr/>
          <a:lstStyle/>
          <a:p>
            <a:pPr rtl="0"/>
            <a:fld id="{D5ADF348-2A86-4531-BD4E-BD8C0BBDAD47}" type="slidenum">
              <a:rPr lang="de-DE" noProof="1" smtClean="0"/>
              <a:t>21</a:t>
            </a:fld>
            <a:endParaRPr lang="de-DE" noProof="1"/>
          </a:p>
        </p:txBody>
      </p:sp>
    </p:spTree>
    <p:extLst>
      <p:ext uri="{BB962C8B-B14F-4D97-AF65-F5344CB8AC3E}">
        <p14:creationId xmlns:p14="http://schemas.microsoft.com/office/powerpoint/2010/main" val="258228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rtlCol="0">
            <a:noAutofit/>
          </a:bodyPr>
          <a:lstStyle>
            <a:lvl1pPr algn="r">
              <a:lnSpc>
                <a:spcPct val="101000"/>
              </a:lnSpc>
              <a:spcBef>
                <a:spcPts val="700"/>
              </a:spcBef>
              <a:spcAft>
                <a:spcPts val="700"/>
              </a:spcAft>
              <a:defRPr sz="8000" baseline="0"/>
            </a:lvl1pPr>
          </a:lstStyle>
          <a:p>
            <a:pPr rtl="0"/>
            <a:r>
              <a:rPr lang="de-DE" noProof="0"/>
              <a:t>Textmasterformat durch Klicken bearbeiten</a:t>
            </a:r>
          </a:p>
        </p:txBody>
      </p:sp>
      <p:sp>
        <p:nvSpPr>
          <p:cNvPr id="12" name="Textplatzhalter 11">
            <a:extLst>
              <a:ext uri="{FF2B5EF4-FFF2-40B4-BE49-F238E27FC236}">
                <a16:creationId xmlns:a16="http://schemas.microsoft.com/office/drawing/2014/main" id="{4B4012DC-9879-489B-B525-C474C5DD299D}"/>
              </a:ext>
            </a:extLst>
          </p:cNvPr>
          <p:cNvSpPr>
            <a:spLocks noGrp="1"/>
          </p:cNvSpPr>
          <p:nvPr>
            <p:ph type="body" sz="quarter" idx="11" hasCustomPrompt="1"/>
          </p:nvPr>
        </p:nvSpPr>
        <p:spPr>
          <a:xfrm>
            <a:off x="8029797" y="627016"/>
            <a:ext cx="3199034" cy="5590903"/>
          </a:xfrm>
        </p:spPr>
        <p:txBody>
          <a:bodyPr rtlCol="0"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rtl="0"/>
            <a:r>
              <a:rPr lang="de-DE" noProof="0"/>
              <a:t>Textmasterformat durch Klicken bearbeiten</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FB62259C-ADDF-4293-AD3B-AB2E04A7483B}"/>
              </a:ext>
            </a:extLst>
          </p:cNvPr>
          <p:cNvSpPr>
            <a:spLocks noGrp="1"/>
          </p:cNvSpPr>
          <p:nvPr>
            <p:ph type="title" hasCustomPrompt="1"/>
          </p:nvPr>
        </p:nvSpPr>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E287D32C-166A-4FBE-B24D-C25769095429}"/>
              </a:ext>
            </a:extLst>
          </p:cNvPr>
          <p:cNvSpPr>
            <a:spLocks noGrp="1"/>
          </p:cNvSpPr>
          <p:nvPr>
            <p:ph type="body" idx="1" hasCustomPrompt="1"/>
          </p:nvPr>
        </p:nvSpPr>
        <p:spPr>
          <a:xfrm>
            <a:off x="960121" y="2587752"/>
            <a:ext cx="4818888"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DA9EC567-F249-462A-B71A-9C40D50E26AA}"/>
              </a:ext>
            </a:extLst>
          </p:cNvPr>
          <p:cNvSpPr>
            <a:spLocks noGrp="1"/>
          </p:cNvSpPr>
          <p:nvPr>
            <p:ph sz="half" idx="2" hasCustomPrompt="1"/>
          </p:nvPr>
        </p:nvSpPr>
        <p:spPr>
          <a:xfrm>
            <a:off x="960120" y="3594538"/>
            <a:ext cx="4818888" cy="2586806"/>
          </a:xfrm>
        </p:spPr>
        <p:txBody>
          <a:bodyPr rtlCol="0">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3BB7D2C6-69D1-4DE4-BF68-5FB0623DB9E3}"/>
              </a:ext>
            </a:extLst>
          </p:cNvPr>
          <p:cNvSpPr>
            <a:spLocks noGrp="1"/>
          </p:cNvSpPr>
          <p:nvPr>
            <p:ph type="body" sz="quarter" idx="3" hasCustomPrompt="1"/>
          </p:nvPr>
        </p:nvSpPr>
        <p:spPr>
          <a:xfrm>
            <a:off x="6409944" y="2587752"/>
            <a:ext cx="4818888"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a:extLst>
              <a:ext uri="{FF2B5EF4-FFF2-40B4-BE49-F238E27FC236}">
                <a16:creationId xmlns:a16="http://schemas.microsoft.com/office/drawing/2014/main" id="{53367CC7-ED09-4F8D-A39A-C5969D33B9F8}"/>
              </a:ext>
            </a:extLst>
          </p:cNvPr>
          <p:cNvSpPr>
            <a:spLocks noGrp="1"/>
          </p:cNvSpPr>
          <p:nvPr>
            <p:ph sz="quarter" idx="4" hasCustomPrompt="1"/>
          </p:nvPr>
        </p:nvSpPr>
        <p:spPr>
          <a:xfrm>
            <a:off x="6409944" y="3594538"/>
            <a:ext cx="4818888" cy="2586806"/>
          </a:xfrm>
        </p:spPr>
        <p:txBody>
          <a:bodyPr rtlCol="0">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11" name="Fußzeilenplatzhalt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rtlCol="0"/>
          <a:lstStyle/>
          <a:p>
            <a:pPr rtl="0"/>
            <a:r>
              <a:rPr lang="de-DE" noProof="0"/>
              <a:t>FINAL UNDECIDED</a:t>
            </a:r>
          </a:p>
        </p:txBody>
      </p:sp>
      <p:sp>
        <p:nvSpPr>
          <p:cNvPr id="10" name="Datumsplatzhalt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2022</a:t>
            </a:r>
            <a:endParaRPr lang="de-DE" noProof="0"/>
          </a:p>
        </p:txBody>
      </p:sp>
      <p:sp>
        <p:nvSpPr>
          <p:cNvPr id="12" name="Foliennummernplatzhalt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152302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3 Spalten ">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FB62259C-ADDF-4293-AD3B-AB2E04A7483B}"/>
              </a:ext>
            </a:extLst>
          </p:cNvPr>
          <p:cNvSpPr>
            <a:spLocks noGrp="1"/>
          </p:cNvSpPr>
          <p:nvPr>
            <p:ph type="title" hasCustomPrompt="1"/>
          </p:nvPr>
        </p:nvSpPr>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E287D32C-166A-4FBE-B24D-C25769095429}"/>
              </a:ext>
            </a:extLst>
          </p:cNvPr>
          <p:cNvSpPr>
            <a:spLocks noGrp="1"/>
          </p:cNvSpPr>
          <p:nvPr>
            <p:ph type="body" idx="1" hasCustomPrompt="1"/>
          </p:nvPr>
        </p:nvSpPr>
        <p:spPr>
          <a:xfrm>
            <a:off x="960121"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 durch Klicken bearbeiten</a:t>
            </a:r>
          </a:p>
        </p:txBody>
      </p:sp>
      <p:sp>
        <p:nvSpPr>
          <p:cNvPr id="4" name="Inhaltsplatzhalter 3">
            <a:extLst>
              <a:ext uri="{FF2B5EF4-FFF2-40B4-BE49-F238E27FC236}">
                <a16:creationId xmlns:a16="http://schemas.microsoft.com/office/drawing/2014/main" id="{DA9EC567-F249-462A-B71A-9C40D50E26AA}"/>
              </a:ext>
            </a:extLst>
          </p:cNvPr>
          <p:cNvSpPr>
            <a:spLocks noGrp="1"/>
          </p:cNvSpPr>
          <p:nvPr>
            <p:ph sz="half" idx="2" hasCustomPrompt="1"/>
          </p:nvPr>
        </p:nvSpPr>
        <p:spPr>
          <a:xfrm>
            <a:off x="960120"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p:txBody>
      </p:sp>
      <p:sp>
        <p:nvSpPr>
          <p:cNvPr id="5" name="Textplatzhalter 4">
            <a:extLst>
              <a:ext uri="{FF2B5EF4-FFF2-40B4-BE49-F238E27FC236}">
                <a16:creationId xmlns:a16="http://schemas.microsoft.com/office/drawing/2014/main" id="{3BB7D2C6-69D1-4DE4-BF68-5FB0623DB9E3}"/>
              </a:ext>
            </a:extLst>
          </p:cNvPr>
          <p:cNvSpPr>
            <a:spLocks noGrp="1"/>
          </p:cNvSpPr>
          <p:nvPr>
            <p:ph type="body" sz="quarter" idx="3" hasCustomPrompt="1"/>
          </p:nvPr>
        </p:nvSpPr>
        <p:spPr>
          <a:xfrm>
            <a:off x="4477512"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 durch Klicken bearbeiten</a:t>
            </a:r>
          </a:p>
        </p:txBody>
      </p:sp>
      <p:sp>
        <p:nvSpPr>
          <p:cNvPr id="6" name="Inhaltsplatzhalter 5">
            <a:extLst>
              <a:ext uri="{FF2B5EF4-FFF2-40B4-BE49-F238E27FC236}">
                <a16:creationId xmlns:a16="http://schemas.microsoft.com/office/drawing/2014/main" id="{53367CC7-ED09-4F8D-A39A-C5969D33B9F8}"/>
              </a:ext>
            </a:extLst>
          </p:cNvPr>
          <p:cNvSpPr>
            <a:spLocks noGrp="1"/>
          </p:cNvSpPr>
          <p:nvPr>
            <p:ph sz="quarter" idx="4" hasCustomPrompt="1"/>
          </p:nvPr>
        </p:nvSpPr>
        <p:spPr>
          <a:xfrm>
            <a:off x="4477512"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p:txBody>
      </p:sp>
      <p:sp>
        <p:nvSpPr>
          <p:cNvPr id="14" name="Textplatzhalter 4">
            <a:extLst>
              <a:ext uri="{FF2B5EF4-FFF2-40B4-BE49-F238E27FC236}">
                <a16:creationId xmlns:a16="http://schemas.microsoft.com/office/drawing/2014/main" id="{9054C03E-8FD4-4345-A971-0A2CCF5C4AA3}"/>
              </a:ext>
            </a:extLst>
          </p:cNvPr>
          <p:cNvSpPr>
            <a:spLocks noGrp="1"/>
          </p:cNvSpPr>
          <p:nvPr>
            <p:ph type="body" sz="quarter" idx="13" hasCustomPrompt="1"/>
          </p:nvPr>
        </p:nvSpPr>
        <p:spPr>
          <a:xfrm>
            <a:off x="7994903"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 durch Klicken bearbeiten</a:t>
            </a:r>
          </a:p>
        </p:txBody>
      </p:sp>
      <p:sp>
        <p:nvSpPr>
          <p:cNvPr id="15" name="Inhaltsplatzhalter 5">
            <a:extLst>
              <a:ext uri="{FF2B5EF4-FFF2-40B4-BE49-F238E27FC236}">
                <a16:creationId xmlns:a16="http://schemas.microsoft.com/office/drawing/2014/main" id="{56D09A0C-509F-447E-AFB1-5531727D7DFF}"/>
              </a:ext>
            </a:extLst>
          </p:cNvPr>
          <p:cNvSpPr>
            <a:spLocks noGrp="1"/>
          </p:cNvSpPr>
          <p:nvPr>
            <p:ph sz="quarter" idx="14" hasCustomPrompt="1"/>
          </p:nvPr>
        </p:nvSpPr>
        <p:spPr>
          <a:xfrm>
            <a:off x="7994903"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de-DE" noProof="0"/>
              <a:t>Textmasterformat durch Klicken bearbeiten</a:t>
            </a:r>
          </a:p>
        </p:txBody>
      </p:sp>
      <p:sp>
        <p:nvSpPr>
          <p:cNvPr id="11" name="Fußzeilenplatzhalt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rtlCol="0"/>
          <a:lstStyle/>
          <a:p>
            <a:pPr rtl="0"/>
            <a:r>
              <a:rPr lang="de-DE" noProof="0"/>
              <a:t>FINAL UNDECIDED</a:t>
            </a:r>
          </a:p>
        </p:txBody>
      </p:sp>
      <p:sp>
        <p:nvSpPr>
          <p:cNvPr id="10" name="Datumsplatzhalt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2022</a:t>
            </a:r>
            <a:endParaRPr lang="de-DE" noProof="0"/>
          </a:p>
        </p:txBody>
      </p:sp>
      <p:sp>
        <p:nvSpPr>
          <p:cNvPr id="12" name="Foliennummernplatzhalt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3940459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Zusammenfassung">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99DF7571-A130-4054-9513-4BDAC9AE5360}"/>
              </a:ext>
            </a:extLst>
          </p:cNvPr>
          <p:cNvSpPr>
            <a:spLocks noGrp="1"/>
          </p:cNvSpPr>
          <p:nvPr>
            <p:ph type="title" hasCustomPrompt="1"/>
          </p:nvPr>
        </p:nvSpPr>
        <p:spPr>
          <a:xfrm>
            <a:off x="771830" y="635000"/>
            <a:ext cx="5171770" cy="2039374"/>
          </a:xfrm>
        </p:spPr>
        <p:txBody>
          <a:bodyPr rtlCol="0" anchor="b">
            <a:noAutofit/>
          </a:bodyPr>
          <a:lstStyle>
            <a:lvl1pPr>
              <a:lnSpc>
                <a:spcPct val="101000"/>
              </a:lnSpc>
              <a:spcBef>
                <a:spcPts val="700"/>
              </a:spcBef>
              <a:spcAft>
                <a:spcPts val="700"/>
              </a:spcAft>
              <a:defRPr sz="6600" baseline="0"/>
            </a:lvl1pPr>
          </a:lstStyle>
          <a:p>
            <a:pPr rtl="0"/>
            <a:r>
              <a:rPr lang="de-DE" noProof="0"/>
              <a:t>Zum Bearbeiten klicken</a:t>
            </a:r>
          </a:p>
        </p:txBody>
      </p:sp>
      <p:sp>
        <p:nvSpPr>
          <p:cNvPr id="8" name="Textplatzhalter 7">
            <a:extLst>
              <a:ext uri="{FF2B5EF4-FFF2-40B4-BE49-F238E27FC236}">
                <a16:creationId xmlns:a16="http://schemas.microsoft.com/office/drawing/2014/main" id="{DCA27FA5-F6EE-4784-AC43-76381FC2CD94}"/>
              </a:ext>
            </a:extLst>
          </p:cNvPr>
          <p:cNvSpPr>
            <a:spLocks noGrp="1"/>
          </p:cNvSpPr>
          <p:nvPr>
            <p:ph type="body" sz="quarter" idx="18" hasCustomPrompt="1"/>
          </p:nvPr>
        </p:nvSpPr>
        <p:spPr>
          <a:xfrm>
            <a:off x="761998" y="2911475"/>
            <a:ext cx="4500563" cy="3311525"/>
          </a:xfrm>
        </p:spPr>
        <p:txBody>
          <a:bodyPr rtlCol="0">
            <a:normAutofit/>
          </a:bodyPr>
          <a:lstStyle>
            <a:lvl1pPr>
              <a:defRPr lang="en-US" sz="2200" kern="1200" spc="50" baseline="0" dirty="0" smtClean="0">
                <a:solidFill>
                  <a:schemeClr val="bg1"/>
                </a:solidFill>
                <a:latin typeface="+mn-lt"/>
                <a:ea typeface="+mn-ea"/>
                <a:cs typeface="+mn-cs"/>
              </a:defRPr>
            </a:lvl1pPr>
          </a:lstStyle>
          <a:p>
            <a:pPr lvl="0" rtl="0"/>
            <a:r>
              <a:rPr lang="de-DE" noProof="0"/>
              <a:t>Textmasterformat durch Klicken bearbeiten</a:t>
            </a:r>
          </a:p>
        </p:txBody>
      </p:sp>
      <p:sp>
        <p:nvSpPr>
          <p:cNvPr id="6" name="Fußzeilenplatzhalt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rtlCol="0"/>
          <a:lstStyle>
            <a:lvl1pPr>
              <a:defRPr>
                <a:solidFill>
                  <a:schemeClr val="bg1"/>
                </a:solidFill>
              </a:defRPr>
            </a:lvl1pPr>
          </a:lstStyle>
          <a:p>
            <a:pPr rtl="0"/>
            <a:r>
              <a:rPr lang="de-DE" noProof="0"/>
              <a:t>FINAL UNDECIDED</a:t>
            </a:r>
          </a:p>
        </p:txBody>
      </p:sp>
      <p:sp>
        <p:nvSpPr>
          <p:cNvPr id="14" name="Bildplatzhalt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rtlCol="0"/>
          <a:lstStyle/>
          <a:p>
            <a:pPr rtl="0"/>
            <a:r>
              <a:rPr lang="de-DE" noProof="0"/>
              <a:t>Bild durch Klicken auf Symbol hinzufügen</a:t>
            </a:r>
          </a:p>
        </p:txBody>
      </p:sp>
      <p:sp>
        <p:nvSpPr>
          <p:cNvPr id="16" name="Bildplatzhalt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rtlCol="0"/>
          <a:lstStyle/>
          <a:p>
            <a:pPr rtl="0"/>
            <a:r>
              <a:rPr lang="de-DE" noProof="0"/>
              <a:t>Bild durch Klicken auf Symbol hinzufügen</a:t>
            </a:r>
          </a:p>
        </p:txBody>
      </p:sp>
      <p:sp>
        <p:nvSpPr>
          <p:cNvPr id="18" name="Bildplatzhalt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rtlCol="0"/>
          <a:lstStyle/>
          <a:p>
            <a:pPr rtl="0"/>
            <a:r>
              <a:rPr lang="de-DE" noProof="0"/>
              <a:t>Bild durch Klicken auf Symbol hinzufügen</a:t>
            </a:r>
          </a:p>
        </p:txBody>
      </p:sp>
      <p:sp>
        <p:nvSpPr>
          <p:cNvPr id="20" name="Bildplatzhalt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rtlCol="0"/>
          <a:lstStyle/>
          <a:p>
            <a:pPr rtl="0"/>
            <a:r>
              <a:rPr lang="de-DE" noProof="0"/>
              <a:t>Bild durch Klicken auf Symbol hinzufügen</a:t>
            </a:r>
          </a:p>
        </p:txBody>
      </p:sp>
      <p:sp>
        <p:nvSpPr>
          <p:cNvPr id="5" name="Datumsplatzhalter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defRPr/>
            </a:lvl1pPr>
          </a:lstStyle>
          <a:p>
            <a:pPr rtl="0"/>
            <a:r>
              <a:rPr lang="de-DE"/>
              <a:t>2022</a:t>
            </a:r>
            <a:endParaRPr lang="de-DE" noProof="0"/>
          </a:p>
        </p:txBody>
      </p:sp>
      <p:sp>
        <p:nvSpPr>
          <p:cNvPr id="7" name="Foliennummernplatzhalt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1054925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1" y="2956142"/>
            <a:ext cx="12217306" cy="1594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4066A3D1-C594-4520-A142-F0D3F59C5F3E}"/>
              </a:ext>
            </a:extLst>
          </p:cNvPr>
          <p:cNvSpPr>
            <a:spLocks noGrp="1"/>
          </p:cNvSpPr>
          <p:nvPr>
            <p:ph type="title" hasCustomPrompt="1"/>
          </p:nvPr>
        </p:nvSpPr>
        <p:spPr>
          <a:xfrm>
            <a:off x="4555193" y="2746409"/>
            <a:ext cx="7136064" cy="1700784"/>
          </a:xfrm>
        </p:spPr>
        <p:txBody>
          <a:bodyPr rtlCol="0"/>
          <a:lstStyle>
            <a:lvl1pPr>
              <a:lnSpc>
                <a:spcPct val="101000"/>
              </a:lnSpc>
              <a:spcBef>
                <a:spcPts val="700"/>
              </a:spcBef>
              <a:spcAft>
                <a:spcPts val="700"/>
              </a:spcAft>
              <a:defRPr baseline="0"/>
            </a:lvl1pPr>
          </a:lstStyle>
          <a:p>
            <a:pPr rtl="0"/>
            <a:r>
              <a:rPr lang="de-DE" noProof="0"/>
              <a:t>Zum Bearbeiten klicken</a:t>
            </a:r>
          </a:p>
        </p:txBody>
      </p:sp>
      <p:sp>
        <p:nvSpPr>
          <p:cNvPr id="7" name="Inhaltsplatzhalter 2">
            <a:extLst>
              <a:ext uri="{FF2B5EF4-FFF2-40B4-BE49-F238E27FC236}">
                <a16:creationId xmlns:a16="http://schemas.microsoft.com/office/drawing/2014/main" id="{51FF791A-8D73-49AD-8569-7F4FE14648E6}"/>
              </a:ext>
            </a:extLst>
          </p:cNvPr>
          <p:cNvSpPr>
            <a:spLocks noGrp="1"/>
          </p:cNvSpPr>
          <p:nvPr>
            <p:ph idx="1" hasCustomPrompt="1"/>
          </p:nvPr>
        </p:nvSpPr>
        <p:spPr>
          <a:xfrm>
            <a:off x="4547779" y="5355583"/>
            <a:ext cx="2270162" cy="577153"/>
          </a:xfrm>
        </p:spPr>
        <p:txBody>
          <a:bodyPr rtlCol="0">
            <a:normAutofit/>
          </a:bodyPr>
          <a:lstStyle>
            <a:lvl1pPr>
              <a:defRPr sz="1600">
                <a:solidFill>
                  <a:schemeClr val="tx1"/>
                </a:solidFill>
              </a:defRPr>
            </a:lvl1pPr>
          </a:lstStyle>
          <a:p>
            <a:pPr rtl="0"/>
            <a:r>
              <a:rPr lang="de-DE" noProof="0">
                <a:cs typeface="Calibri"/>
              </a:rPr>
              <a:t>Zum Bearbeiten klicken</a:t>
            </a:r>
          </a:p>
        </p:txBody>
      </p:sp>
      <p:sp>
        <p:nvSpPr>
          <p:cNvPr id="13" name="Inhaltsplatzhalter 2">
            <a:extLst>
              <a:ext uri="{FF2B5EF4-FFF2-40B4-BE49-F238E27FC236}">
                <a16:creationId xmlns:a16="http://schemas.microsoft.com/office/drawing/2014/main" id="{C16F6145-A1AE-4CDA-AE26-E8FDEFAAB395}"/>
              </a:ext>
            </a:extLst>
          </p:cNvPr>
          <p:cNvSpPr>
            <a:spLocks noGrp="1"/>
          </p:cNvSpPr>
          <p:nvPr>
            <p:ph idx="16" hasCustomPrompt="1"/>
          </p:nvPr>
        </p:nvSpPr>
        <p:spPr>
          <a:xfrm>
            <a:off x="6984437" y="5355583"/>
            <a:ext cx="2270162" cy="577153"/>
          </a:xfrm>
        </p:spPr>
        <p:txBody>
          <a:bodyPr rtlCol="0">
            <a:normAutofit/>
          </a:bodyPr>
          <a:lstStyle>
            <a:lvl1pPr>
              <a:defRPr sz="1600">
                <a:solidFill>
                  <a:schemeClr val="tx1"/>
                </a:solidFill>
              </a:defRPr>
            </a:lvl1pPr>
          </a:lstStyle>
          <a:p>
            <a:pPr rtl="0"/>
            <a:r>
              <a:rPr lang="de-DE" noProof="0">
                <a:cs typeface="Calibri"/>
              </a:rPr>
              <a:t>Zum Bearbeiten klicken</a:t>
            </a:r>
          </a:p>
        </p:txBody>
      </p:sp>
      <p:sp>
        <p:nvSpPr>
          <p:cNvPr id="15" name="Inhaltsplatzhalter 2">
            <a:extLst>
              <a:ext uri="{FF2B5EF4-FFF2-40B4-BE49-F238E27FC236}">
                <a16:creationId xmlns:a16="http://schemas.microsoft.com/office/drawing/2014/main" id="{3FDD02FA-6843-4E54-ACDC-AFEAFB4EFAA9}"/>
              </a:ext>
            </a:extLst>
          </p:cNvPr>
          <p:cNvSpPr>
            <a:spLocks noGrp="1"/>
          </p:cNvSpPr>
          <p:nvPr>
            <p:ph idx="17" hasCustomPrompt="1"/>
          </p:nvPr>
        </p:nvSpPr>
        <p:spPr>
          <a:xfrm>
            <a:off x="9421095" y="5355583"/>
            <a:ext cx="2270162" cy="577153"/>
          </a:xfrm>
        </p:spPr>
        <p:txBody>
          <a:bodyPr rtlCol="0">
            <a:normAutofit/>
          </a:bodyPr>
          <a:lstStyle>
            <a:lvl1pPr>
              <a:defRPr sz="1600">
                <a:solidFill>
                  <a:schemeClr val="tx1"/>
                </a:solidFill>
              </a:defRPr>
            </a:lvl1pPr>
          </a:lstStyle>
          <a:p>
            <a:pPr rtl="0"/>
            <a:r>
              <a:rPr lang="de-DE" noProof="0">
                <a:cs typeface="Calibri"/>
              </a:rPr>
              <a:t>Zum Bearbeiten klicken</a:t>
            </a:r>
          </a:p>
        </p:txBody>
      </p:sp>
      <p:sp>
        <p:nvSpPr>
          <p:cNvPr id="4" name="Fußzeilenplatzhalt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rtlCol="0"/>
          <a:lstStyle/>
          <a:p>
            <a:pPr rtl="0"/>
            <a:r>
              <a:rPr lang="de-DE" noProof="0"/>
              <a:t>FINAL UNDECIDED</a:t>
            </a:r>
          </a:p>
        </p:txBody>
      </p:sp>
      <p:sp>
        <p:nvSpPr>
          <p:cNvPr id="3" name="Datumsplatzhalt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2022</a:t>
            </a:r>
            <a:endParaRPr lang="de-DE" noProof="0"/>
          </a:p>
        </p:txBody>
      </p:sp>
      <p:sp>
        <p:nvSpPr>
          <p:cNvPr id="5" name="Foliennummernplatzhalt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gesordnun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rtlCol="0"/>
          <a:lstStyle>
            <a:lvl1pPr>
              <a:lnSpc>
                <a:spcPct val="101000"/>
              </a:lnSpc>
              <a:spcBef>
                <a:spcPts val="700"/>
              </a:spcBef>
              <a:spcAft>
                <a:spcPts val="700"/>
              </a:spcAft>
              <a:defRPr baseline="0">
                <a:solidFill>
                  <a:schemeClr val="tx1"/>
                </a:solidFill>
              </a:defRPr>
            </a:lvl1pPr>
          </a:lstStyle>
          <a:p>
            <a:pPr rtl="0"/>
            <a:r>
              <a:rPr lang="de-DE" noProof="0"/>
              <a:t>Mastertext durch Klicken bearbeiten</a:t>
            </a:r>
          </a:p>
        </p:txBody>
      </p:sp>
      <p:sp>
        <p:nvSpPr>
          <p:cNvPr id="7" name="Inhaltsplatzhalt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rtlCol="0">
            <a:normAutofit/>
          </a:bodyPr>
          <a:lstStyle>
            <a:lvl1pPr>
              <a:defRPr>
                <a:solidFill>
                  <a:schemeClr val="bg1"/>
                </a:solidFill>
              </a:defRPr>
            </a:lvl1pPr>
          </a:lstStyle>
          <a:p>
            <a:pPr rtl="0"/>
            <a:r>
              <a:rPr lang="de-DE" noProof="0">
                <a:cs typeface="Calibri"/>
              </a:rPr>
              <a:t>Textmasterformat durch Klicken bearbeiten</a:t>
            </a:r>
          </a:p>
          <a:p>
            <a:pPr rtl="0"/>
            <a:endParaRPr lang="de-DE" noProof="0">
              <a:cs typeface="Calibri"/>
            </a:endParaRPr>
          </a:p>
        </p:txBody>
      </p:sp>
      <p:sp>
        <p:nvSpPr>
          <p:cNvPr id="14" name="Bildplatzhalt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rtlCol="0"/>
          <a:lstStyle/>
          <a:p>
            <a:pPr rtl="0"/>
            <a:r>
              <a:rPr lang="de-DE" noProof="0"/>
              <a:t>Bild durch Klicken auf Symbol hinzufügen</a:t>
            </a:r>
          </a:p>
        </p:txBody>
      </p:sp>
      <p:sp>
        <p:nvSpPr>
          <p:cNvPr id="16" name="Bildplatzhalt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rtlCol="0"/>
          <a:lstStyle/>
          <a:p>
            <a:pPr rtl="0"/>
            <a:r>
              <a:rPr lang="de-DE" noProof="0"/>
              <a:t>Bild durch Klicken auf Symbol hinzufügen</a:t>
            </a:r>
          </a:p>
        </p:txBody>
      </p:sp>
      <p:sp>
        <p:nvSpPr>
          <p:cNvPr id="4" name="Fußzeilenplatzhalt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rtlCol="0"/>
          <a:lstStyle/>
          <a:p>
            <a:pPr rtl="0"/>
            <a:r>
              <a:rPr lang="de-DE" noProof="0"/>
              <a:t>FINAL UNDECIDED</a:t>
            </a:r>
          </a:p>
        </p:txBody>
      </p:sp>
      <p:sp>
        <p:nvSpPr>
          <p:cNvPr id="3" name="Datumsplatzhalt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2022</a:t>
            </a:r>
            <a:endParaRPr lang="de-DE" noProof="0"/>
          </a:p>
        </p:txBody>
      </p:sp>
      <p:sp>
        <p:nvSpPr>
          <p:cNvPr id="5" name="Foliennummernplatzhalt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agesordnun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916603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rtlCol="0"/>
          <a:lstStyle>
            <a:lvl1pPr>
              <a:lnSpc>
                <a:spcPct val="101000"/>
              </a:lnSpc>
              <a:spcBef>
                <a:spcPts val="700"/>
              </a:spcBef>
              <a:spcAft>
                <a:spcPts val="700"/>
              </a:spcAft>
              <a:defRPr baseline="0">
                <a:solidFill>
                  <a:schemeClr val="tx1"/>
                </a:solidFill>
              </a:defRPr>
            </a:lvl1pPr>
          </a:lstStyle>
          <a:p>
            <a:pPr rtl="0"/>
            <a:r>
              <a:rPr lang="de-DE" noProof="0"/>
              <a:t>Mastertext durch Klicken bearbeiten</a:t>
            </a:r>
          </a:p>
        </p:txBody>
      </p:sp>
      <p:sp>
        <p:nvSpPr>
          <p:cNvPr id="7" name="Inhaltsplatzhalt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rtlCol="0">
            <a:normAutofit/>
          </a:bodyPr>
          <a:lstStyle>
            <a:lvl1pPr>
              <a:defRPr>
                <a:solidFill>
                  <a:schemeClr val="bg1"/>
                </a:solidFill>
              </a:defRPr>
            </a:lvl1pPr>
          </a:lstStyle>
          <a:p>
            <a:pPr rtl="0"/>
            <a:r>
              <a:rPr lang="de-DE" noProof="0">
                <a:cs typeface="Calibri"/>
              </a:rPr>
              <a:t>Textmasterformat durch Klicken bearbeiten</a:t>
            </a:r>
          </a:p>
          <a:p>
            <a:pPr rtl="0"/>
            <a:endParaRPr lang="de-DE" noProof="0">
              <a:cs typeface="Calibri"/>
            </a:endParaRPr>
          </a:p>
        </p:txBody>
      </p:sp>
      <p:sp>
        <p:nvSpPr>
          <p:cNvPr id="16" name="Bildplatzhalter 15">
            <a:extLst>
              <a:ext uri="{FF2B5EF4-FFF2-40B4-BE49-F238E27FC236}">
                <a16:creationId xmlns:a16="http://schemas.microsoft.com/office/drawing/2014/main" id="{42FBE291-E88A-44C5-884C-183EE7F67EE3}"/>
              </a:ext>
            </a:extLst>
          </p:cNvPr>
          <p:cNvSpPr>
            <a:spLocks noGrp="1"/>
          </p:cNvSpPr>
          <p:nvPr>
            <p:ph type="pic" sz="quarter" idx="15"/>
          </p:nvPr>
        </p:nvSpPr>
        <p:spPr>
          <a:xfrm>
            <a:off x="9166034" y="2265363"/>
            <a:ext cx="3025966" cy="3951287"/>
          </a:xfrm>
        </p:spPr>
        <p:txBody>
          <a:bodyPr rtlCol="0"/>
          <a:lstStyle/>
          <a:p>
            <a:pPr rtl="0"/>
            <a:r>
              <a:rPr lang="de-DE" noProof="0"/>
              <a:t>Bild durch Klicken auf Symbol hinzufügen</a:t>
            </a:r>
          </a:p>
        </p:txBody>
      </p:sp>
      <p:sp>
        <p:nvSpPr>
          <p:cNvPr id="4" name="Fußzeilenplatzhalt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rtlCol="0"/>
          <a:lstStyle/>
          <a:p>
            <a:pPr rtl="0"/>
            <a:r>
              <a:rPr lang="de-DE" noProof="0"/>
              <a:t>FINAL UNDECIDED</a:t>
            </a:r>
          </a:p>
        </p:txBody>
      </p:sp>
      <p:sp>
        <p:nvSpPr>
          <p:cNvPr id="3" name="Datumsplatzhalt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2022</a:t>
            </a:r>
            <a:endParaRPr lang="de-DE" noProof="0"/>
          </a:p>
        </p:txBody>
      </p:sp>
      <p:sp>
        <p:nvSpPr>
          <p:cNvPr id="5" name="Foliennummernplatzhalt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
        <p:nvSpPr>
          <p:cNvPr id="11" name="Inhaltsplatzhalter 2">
            <a:extLst>
              <a:ext uri="{FF2B5EF4-FFF2-40B4-BE49-F238E27FC236}">
                <a16:creationId xmlns:a16="http://schemas.microsoft.com/office/drawing/2014/main" id="{1D6C9BE8-670E-4E69-9F1D-918C34488E27}"/>
              </a:ext>
            </a:extLst>
          </p:cNvPr>
          <p:cNvSpPr>
            <a:spLocks noGrp="1"/>
          </p:cNvSpPr>
          <p:nvPr>
            <p:ph idx="16" hasCustomPrompt="1"/>
          </p:nvPr>
        </p:nvSpPr>
        <p:spPr>
          <a:xfrm>
            <a:off x="4868704" y="2587752"/>
            <a:ext cx="3694176" cy="3258102"/>
          </a:xfrm>
        </p:spPr>
        <p:txBody>
          <a:bodyPr rtlCol="0">
            <a:normAutofit/>
          </a:bodyPr>
          <a:lstStyle>
            <a:lvl1pPr>
              <a:defRPr>
                <a:solidFill>
                  <a:schemeClr val="bg1"/>
                </a:solidFill>
              </a:defRPr>
            </a:lvl1pPr>
          </a:lstStyle>
          <a:p>
            <a:pPr rtl="0"/>
            <a:r>
              <a:rPr lang="de-DE" noProof="0">
                <a:cs typeface="Calibri"/>
              </a:rPr>
              <a:t>Textmasterformat durch Klicken bearbeiten</a:t>
            </a:r>
          </a:p>
          <a:p>
            <a:pPr rtl="0"/>
            <a:endParaRPr lang="de-DE" noProof="0">
              <a:cs typeface="Calibri"/>
            </a:endParaRPr>
          </a:p>
        </p:txBody>
      </p:sp>
    </p:spTree>
    <p:extLst>
      <p:ext uri="{BB962C8B-B14F-4D97-AF65-F5344CB8AC3E}">
        <p14:creationId xmlns:p14="http://schemas.microsoft.com/office/powerpoint/2010/main" val="266725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inführung">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2" name="Titel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rtlCol="0">
            <a:noAutofit/>
          </a:bodyPr>
          <a:lstStyle>
            <a:lvl1pPr>
              <a:defRPr sz="5400"/>
            </a:lvl1pPr>
          </a:lstStyle>
          <a:p>
            <a:pPr rtl="0"/>
            <a:r>
              <a:rPr lang="de-DE" sz="5400" noProof="0"/>
              <a:t>Textmasterformat durch Klicken bearbeiten</a:t>
            </a:r>
          </a:p>
        </p:txBody>
      </p:sp>
      <p:sp>
        <p:nvSpPr>
          <p:cNvPr id="13" name="Inhaltsplatzhalt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rtlCol="0" anchor="ctr">
            <a:normAutofit/>
          </a:bodyPr>
          <a:lstStyle>
            <a:lvl1pPr>
              <a:defRPr sz="2000">
                <a:solidFill>
                  <a:schemeClr val="bg1"/>
                </a:solidFill>
              </a:defRPr>
            </a:lvl1pPr>
          </a:lstStyle>
          <a:p>
            <a:pPr rtl="0"/>
            <a:r>
              <a:rPr lang="de-DE" sz="2000" noProof="0">
                <a:solidFill>
                  <a:schemeClr val="bg1"/>
                </a:solidFill>
                <a:cs typeface="Calibri"/>
              </a:rPr>
              <a:t>Textmasterformat durch Klicken bearbeiten</a:t>
            </a:r>
          </a:p>
        </p:txBody>
      </p:sp>
      <p:sp>
        <p:nvSpPr>
          <p:cNvPr id="15" name="Fußzeilenplatzhalt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de-DE">
                <a:solidFill>
                  <a:schemeClr val="bg1"/>
                </a:solidFill>
              </a:rPr>
              <a:t>Beispiel für einen Fußzeilentext</a:t>
            </a:r>
          </a:p>
        </p:txBody>
      </p:sp>
      <p:sp>
        <p:nvSpPr>
          <p:cNvPr id="3" name="Bildplatzhalt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rtlCol="0"/>
          <a:lstStyle/>
          <a:p>
            <a:pPr rtl="0"/>
            <a:r>
              <a:rPr lang="de-DE" noProof="0"/>
              <a:t>Bild durch Klicken auf Symbol hinzufügen</a:t>
            </a:r>
          </a:p>
        </p:txBody>
      </p:sp>
      <p:sp>
        <p:nvSpPr>
          <p:cNvPr id="8" name="Bildplatzhalt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rtlCol="0"/>
          <a:lstStyle/>
          <a:p>
            <a:pPr rtl="0"/>
            <a:r>
              <a:rPr lang="de-DE" noProof="0"/>
              <a:t>Bild durch Klicken auf Symbol hinzufügen</a:t>
            </a:r>
          </a:p>
        </p:txBody>
      </p:sp>
      <p:sp>
        <p:nvSpPr>
          <p:cNvPr id="26" name="Bildplatzhalt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rtlCol="0"/>
          <a:lstStyle/>
          <a:p>
            <a:pPr rtl="0"/>
            <a:r>
              <a:rPr lang="de-DE" noProof="0"/>
              <a:t>Bild durch Klicken auf Symbol hinzufügen</a:t>
            </a:r>
          </a:p>
        </p:txBody>
      </p:sp>
      <p:sp>
        <p:nvSpPr>
          <p:cNvPr id="5" name="Datumsplatzhalter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defRPr/>
            </a:lvl1pPr>
          </a:lstStyle>
          <a:p>
            <a:pPr rtl="0"/>
            <a:r>
              <a:rPr lang="de-DE"/>
              <a:t>2022</a:t>
            </a:r>
            <a:endParaRPr lang="de-DE" noProof="0"/>
          </a:p>
        </p:txBody>
      </p:sp>
      <p:sp>
        <p:nvSpPr>
          <p:cNvPr id="7" name="Foliennummernplatzhalt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2651730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Abschnittsumbruch">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EC278AA1-17A5-44BF-8791-EACDA31F5D86}"/>
              </a:ext>
            </a:extLst>
          </p:cNvPr>
          <p:cNvSpPr>
            <a:spLocks noGrp="1"/>
          </p:cNvSpPr>
          <p:nvPr>
            <p:ph type="title" hasCustomPrompt="1"/>
          </p:nvPr>
        </p:nvSpPr>
        <p:spPr>
          <a:xfrm>
            <a:off x="960120" y="768096"/>
            <a:ext cx="10268712" cy="3136392"/>
          </a:xfrm>
        </p:spPr>
        <p:txBody>
          <a:bodyPr rtlCol="0" anchor="b">
            <a:normAutofit/>
          </a:bodyPr>
          <a:lstStyle>
            <a:lvl1pPr>
              <a:defRPr sz="7200" baseline="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601203A5-DA79-4778-AB85-150365748494}"/>
              </a:ext>
            </a:extLst>
          </p:cNvPr>
          <p:cNvSpPr>
            <a:spLocks noGrp="1"/>
          </p:cNvSpPr>
          <p:nvPr>
            <p:ph type="body" idx="1" hasCustomPrompt="1"/>
          </p:nvPr>
        </p:nvSpPr>
        <p:spPr>
          <a:xfrm>
            <a:off x="960120" y="4544568"/>
            <a:ext cx="10268712" cy="1545336"/>
          </a:xfrm>
        </p:spPr>
        <p:txBody>
          <a:bodyPr rtlCol="0">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spTree>
    <p:extLst>
      <p:ext uri="{BB962C8B-B14F-4D97-AF65-F5344CB8AC3E}">
        <p14:creationId xmlns:p14="http://schemas.microsoft.com/office/powerpoint/2010/main" val="2373844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hal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1515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5" name="Titel 1">
            <a:extLst>
              <a:ext uri="{FF2B5EF4-FFF2-40B4-BE49-F238E27FC236}">
                <a16:creationId xmlns:a16="http://schemas.microsoft.com/office/drawing/2014/main" id="{C3487BD5-66C0-4615-931F-F548F90AF539}"/>
              </a:ext>
            </a:extLst>
          </p:cNvPr>
          <p:cNvSpPr>
            <a:spLocks noGrp="1"/>
          </p:cNvSpPr>
          <p:nvPr>
            <p:ph type="title" hasCustomPrompt="1"/>
          </p:nvPr>
        </p:nvSpPr>
        <p:spPr>
          <a:xfrm>
            <a:off x="960120" y="317814"/>
            <a:ext cx="10825480" cy="939486"/>
          </a:xfrm>
        </p:spPr>
        <p:txBody>
          <a:bodyPr rtlCol="0">
            <a:noAutofit/>
          </a:bodyPr>
          <a:lstStyle>
            <a:lvl1pPr>
              <a:defRPr sz="5400"/>
            </a:lvl1pPr>
          </a:lstStyle>
          <a:p>
            <a:pPr rtl="0"/>
            <a:r>
              <a:rPr lang="de-DE" noProof="0"/>
              <a:t>Titelmasterformat</a:t>
            </a:r>
          </a:p>
        </p:txBody>
      </p:sp>
      <p:sp>
        <p:nvSpPr>
          <p:cNvPr id="6" name="Inhaltsplatzhalter 2">
            <a:extLst>
              <a:ext uri="{FF2B5EF4-FFF2-40B4-BE49-F238E27FC236}">
                <a16:creationId xmlns:a16="http://schemas.microsoft.com/office/drawing/2014/main" id="{594F19D5-27E0-49ED-BAB6-610DD8F75AD1}"/>
              </a:ext>
            </a:extLst>
          </p:cNvPr>
          <p:cNvSpPr>
            <a:spLocks noGrp="1"/>
          </p:cNvSpPr>
          <p:nvPr>
            <p:ph idx="1" hasCustomPrompt="1"/>
          </p:nvPr>
        </p:nvSpPr>
        <p:spPr>
          <a:xfrm>
            <a:off x="960120" y="1828801"/>
            <a:ext cx="10268712" cy="4352544"/>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Fußzeilenplatzhalter 7">
            <a:extLst>
              <a:ext uri="{FF2B5EF4-FFF2-40B4-BE49-F238E27FC236}">
                <a16:creationId xmlns:a16="http://schemas.microsoft.com/office/drawing/2014/main" id="{6A1BB9FD-EEFA-4225-9CE0-4088CAC2BBD8}"/>
              </a:ext>
            </a:extLst>
          </p:cNvPr>
          <p:cNvSpPr>
            <a:spLocks noGrp="1"/>
          </p:cNvSpPr>
          <p:nvPr>
            <p:ph type="ftr" sz="quarter" idx="11"/>
          </p:nvPr>
        </p:nvSpPr>
        <p:spPr>
          <a:xfrm>
            <a:off x="960120" y="6356350"/>
            <a:ext cx="3236976" cy="365125"/>
          </a:xfrm>
        </p:spPr>
        <p:txBody>
          <a:bodyPr rtlCol="0"/>
          <a:lstStyle/>
          <a:p>
            <a:pPr rtl="0"/>
            <a:r>
              <a:rPr lang="de-DE" noProof="0"/>
              <a:t>FINAL UNDECIDED</a:t>
            </a:r>
          </a:p>
        </p:txBody>
      </p:sp>
      <p:sp>
        <p:nvSpPr>
          <p:cNvPr id="9" name="Datumsplatzhalter 6">
            <a:extLst>
              <a:ext uri="{FF2B5EF4-FFF2-40B4-BE49-F238E27FC236}">
                <a16:creationId xmlns:a16="http://schemas.microsoft.com/office/drawing/2014/main" id="{8EA0B91C-8231-4FF5-B914-B4DB722EEE71}"/>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2022</a:t>
            </a:r>
            <a:endParaRPr lang="de-DE" noProof="0"/>
          </a:p>
        </p:txBody>
      </p:sp>
      <p:sp>
        <p:nvSpPr>
          <p:cNvPr id="10" name="Foliennummernplatzhalter 8">
            <a:extLst>
              <a:ext uri="{FF2B5EF4-FFF2-40B4-BE49-F238E27FC236}">
                <a16:creationId xmlns:a16="http://schemas.microsoft.com/office/drawing/2014/main" id="{71720135-7C56-4E98-93B7-7A4AFA6E2632}"/>
              </a:ext>
            </a:extLst>
          </p:cNvPr>
          <p:cNvSpPr>
            <a:spLocks noGrp="1"/>
          </p:cNvSpPr>
          <p:nvPr>
            <p:ph type="sldNum" sz="quarter" idx="12"/>
          </p:nvPr>
        </p:nvSpPr>
        <p:spPr>
          <a:xfrm>
            <a:off x="10296144" y="6356350"/>
            <a:ext cx="932688" cy="365125"/>
          </a:xfrm>
        </p:spPr>
        <p:txBody>
          <a:bodyPr rtlCol="0"/>
          <a:lstStyle/>
          <a:p>
            <a:pPr rtl="0"/>
            <a:fld id="{27CE633F-9882-4A5C-83A2-1109D0C73261}" type="slidenum">
              <a:rPr lang="de-DE" noProof="0" smtClean="0"/>
              <a:t>‹#›</a:t>
            </a:fld>
            <a:endParaRPr lang="de-DE" noProof="0"/>
          </a:p>
        </p:txBody>
      </p:sp>
    </p:spTree>
    <p:extLst>
      <p:ext uri="{BB962C8B-B14F-4D97-AF65-F5344CB8AC3E}">
        <p14:creationId xmlns:p14="http://schemas.microsoft.com/office/powerpoint/2010/main" val="3216649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bschnit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380910-921F-4143-AB01-0F0AFC2908C4}"/>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E0182FC-5A0B-4C24-A6ED-990ED5BA9085}"/>
              </a:ext>
            </a:extLst>
          </p:cNvPr>
          <p:cNvSpPr>
            <a:spLocks noGrp="1"/>
          </p:cNvSpPr>
          <p:nvPr>
            <p:ph idx="1" hasCustomPrompt="1"/>
          </p:nvPr>
        </p:nvSpPr>
        <p:spPr>
          <a:xfrm>
            <a:off x="0" y="2260600"/>
            <a:ext cx="12192000" cy="4597400"/>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2388280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2" name="Titel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rtlCol="0">
            <a:noAutofit/>
          </a:bodyPr>
          <a:lstStyle>
            <a:lvl1pPr>
              <a:defRPr sz="6000"/>
            </a:lvl1pPr>
          </a:lstStyle>
          <a:p>
            <a:pPr rtl="0"/>
            <a:r>
              <a:rPr lang="de-DE" sz="5400" noProof="0"/>
              <a:t>Textmasterformat durch Klicken bearbeiten</a:t>
            </a:r>
          </a:p>
        </p:txBody>
      </p:sp>
      <p:sp>
        <p:nvSpPr>
          <p:cNvPr id="3" name="Bildplatzhalt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rtlCol="0"/>
          <a:lstStyle/>
          <a:p>
            <a:pPr rtl="0"/>
            <a:r>
              <a:rPr lang="de-DE" noProof="0"/>
              <a:t>Bild durch Klicken auf Symbol hinzufügen</a:t>
            </a:r>
          </a:p>
        </p:txBody>
      </p:sp>
      <p:sp>
        <p:nvSpPr>
          <p:cNvPr id="15" name="Fußzeilenplatzhalt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de-DE" noProof="0">
                <a:solidFill>
                  <a:schemeClr val="bg1"/>
                </a:solidFill>
              </a:rPr>
              <a:t>Beispiel für Fußzeilentext</a:t>
            </a:r>
          </a:p>
        </p:txBody>
      </p:sp>
      <p:sp>
        <p:nvSpPr>
          <p:cNvPr id="13" name="Inhaltsplatzhalt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rtlCol="0" anchor="ctr">
            <a:normAutofit/>
          </a:bodyPr>
          <a:lstStyle>
            <a:lvl1pPr>
              <a:defRPr sz="2800">
                <a:solidFill>
                  <a:schemeClr val="bg1"/>
                </a:solidFill>
              </a:defRPr>
            </a:lvl1pPr>
          </a:lstStyle>
          <a:p>
            <a:pPr rtl="0"/>
            <a:r>
              <a:rPr lang="de-DE" sz="2000" noProof="0">
                <a:solidFill>
                  <a:schemeClr val="bg1"/>
                </a:solidFill>
                <a:cs typeface="Calibri"/>
              </a:rPr>
              <a:t>Textmasterformat durch Klicken bearbeiten</a:t>
            </a:r>
          </a:p>
        </p:txBody>
      </p:sp>
      <p:sp>
        <p:nvSpPr>
          <p:cNvPr id="5" name="Datumsplatzhalter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lgn="r">
              <a:defRPr>
                <a:solidFill>
                  <a:schemeClr val="bg1"/>
                </a:solidFill>
              </a:defRPr>
            </a:lvl1pPr>
          </a:lstStyle>
          <a:p>
            <a:pPr rtl="0"/>
            <a:r>
              <a:rPr lang="de-DE"/>
              <a:t>2022</a:t>
            </a:r>
            <a:endParaRPr lang="de-DE" noProof="0"/>
          </a:p>
        </p:txBody>
      </p:sp>
      <p:sp>
        <p:nvSpPr>
          <p:cNvPr id="7" name="Foliennummernplatzhalt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lvl1pPr algn="r">
              <a:defRPr>
                <a:solidFill>
                  <a:schemeClr val="bg1"/>
                </a:solidFill>
              </a:defRPr>
            </a:lvl1pPr>
          </a:lstStyle>
          <a:p>
            <a:pPr rtl="0"/>
            <a:fld id="{294A09A9-5501-47C1-A89A-A340965A2BE2}" type="slidenum">
              <a:rPr lang="de-DE" noProof="0" smtClean="0"/>
              <a:pPr rtl="0"/>
              <a:t>‹#›</a:t>
            </a:fld>
            <a:endParaRPr lang="de-DE" noProof="0"/>
          </a:p>
        </p:txBody>
      </p:sp>
    </p:spTree>
    <p:extLst>
      <p:ext uri="{BB962C8B-B14F-4D97-AF65-F5344CB8AC3E}">
        <p14:creationId xmlns:p14="http://schemas.microsoft.com/office/powerpoint/2010/main" val="42634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BC7BA0-DC57-452F-85B7-C979AA690920}"/>
              </a:ext>
            </a:extLst>
          </p:cNvPr>
          <p:cNvSpPr>
            <a:spLocks noGrp="1"/>
          </p:cNvSpPr>
          <p:nvPr>
            <p:ph type="title" hasCustomPrompt="1"/>
          </p:nvPr>
        </p:nvSpPr>
        <p:spPr/>
        <p:txBody>
          <a:bodyPr rtlCol="0"/>
          <a:lstStyle/>
          <a:p>
            <a:pPr rtl="0"/>
            <a:r>
              <a:rPr lang="de-DE" noProof="0"/>
              <a:t>Titelmasterformat durch Klicken bearbeiten</a:t>
            </a:r>
          </a:p>
        </p:txBody>
      </p:sp>
      <p:sp>
        <p:nvSpPr>
          <p:cNvPr id="23" name="Bildplatzhalt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rtlCol="0"/>
          <a:lstStyle/>
          <a:p>
            <a:pPr rtl="0"/>
            <a:r>
              <a:rPr lang="de-DE" noProof="0"/>
              <a:t>Bild durch Klicken auf Symbol hinzufügen</a:t>
            </a:r>
          </a:p>
        </p:txBody>
      </p:sp>
      <p:sp>
        <p:nvSpPr>
          <p:cNvPr id="24" name="Bildplatzhalt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rtlCol="0"/>
          <a:lstStyle/>
          <a:p>
            <a:pPr rtl="0"/>
            <a:r>
              <a:rPr lang="de-DE" noProof="0"/>
              <a:t>Bild durch Klicken auf Symbol hinzufügen</a:t>
            </a:r>
          </a:p>
        </p:txBody>
      </p:sp>
      <p:sp>
        <p:nvSpPr>
          <p:cNvPr id="25" name="Bildplatzhalt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rtlCol="0"/>
          <a:lstStyle/>
          <a:p>
            <a:pPr rtl="0"/>
            <a:r>
              <a:rPr lang="de-DE" noProof="0"/>
              <a:t>Bild durch Klicken auf Symbol hinzufügen</a:t>
            </a:r>
          </a:p>
        </p:txBody>
      </p:sp>
      <p:sp>
        <p:nvSpPr>
          <p:cNvPr id="26" name="Bildplatzhalt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rtlCol="0"/>
          <a:lstStyle/>
          <a:p>
            <a:pPr rtl="0"/>
            <a:r>
              <a:rPr lang="de-DE" noProof="0"/>
              <a:t>Bild durch Klicken auf Symbol hinzufügen</a:t>
            </a:r>
          </a:p>
        </p:txBody>
      </p:sp>
      <p:sp>
        <p:nvSpPr>
          <p:cNvPr id="28" name="Textplatzhalter 27">
            <a:extLst>
              <a:ext uri="{FF2B5EF4-FFF2-40B4-BE49-F238E27FC236}">
                <a16:creationId xmlns:a16="http://schemas.microsoft.com/office/drawing/2014/main" id="{53861F78-BD42-4F29-8487-1641CFD0391D}"/>
              </a:ext>
            </a:extLst>
          </p:cNvPr>
          <p:cNvSpPr>
            <a:spLocks noGrp="1"/>
          </p:cNvSpPr>
          <p:nvPr>
            <p:ph type="body" sz="quarter" idx="17" hasCustomPrompt="1"/>
          </p:nvPr>
        </p:nvSpPr>
        <p:spPr>
          <a:xfrm>
            <a:off x="1066800"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29" name="Textplatzhalter 27">
            <a:extLst>
              <a:ext uri="{FF2B5EF4-FFF2-40B4-BE49-F238E27FC236}">
                <a16:creationId xmlns:a16="http://schemas.microsoft.com/office/drawing/2014/main" id="{FFAB1F8B-1CEE-4068-86DE-561A12A04187}"/>
              </a:ext>
            </a:extLst>
          </p:cNvPr>
          <p:cNvSpPr>
            <a:spLocks noGrp="1"/>
          </p:cNvSpPr>
          <p:nvPr>
            <p:ph type="body" sz="quarter" idx="18" hasCustomPrompt="1"/>
          </p:nvPr>
        </p:nvSpPr>
        <p:spPr>
          <a:xfrm>
            <a:off x="1066800"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0" name="Textplatzhalter 27">
            <a:extLst>
              <a:ext uri="{FF2B5EF4-FFF2-40B4-BE49-F238E27FC236}">
                <a16:creationId xmlns:a16="http://schemas.microsoft.com/office/drawing/2014/main" id="{D5AE44CD-B78E-4EE2-B0F2-E0D436C2BA15}"/>
              </a:ext>
            </a:extLst>
          </p:cNvPr>
          <p:cNvSpPr>
            <a:spLocks noGrp="1"/>
          </p:cNvSpPr>
          <p:nvPr>
            <p:ph type="body" sz="quarter" idx="19" hasCustomPrompt="1"/>
          </p:nvPr>
        </p:nvSpPr>
        <p:spPr>
          <a:xfrm>
            <a:off x="3821762"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1" name="Textplatzhalter 27">
            <a:extLst>
              <a:ext uri="{FF2B5EF4-FFF2-40B4-BE49-F238E27FC236}">
                <a16:creationId xmlns:a16="http://schemas.microsoft.com/office/drawing/2014/main" id="{3C4FE2DB-091F-4F7A-B6B6-9A6F22AC0B5A}"/>
              </a:ext>
            </a:extLst>
          </p:cNvPr>
          <p:cNvSpPr>
            <a:spLocks noGrp="1"/>
          </p:cNvSpPr>
          <p:nvPr>
            <p:ph type="body" sz="quarter" idx="20" hasCustomPrompt="1"/>
          </p:nvPr>
        </p:nvSpPr>
        <p:spPr>
          <a:xfrm>
            <a:off x="3821762"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2" name="Textplatzhalter 27">
            <a:extLst>
              <a:ext uri="{FF2B5EF4-FFF2-40B4-BE49-F238E27FC236}">
                <a16:creationId xmlns:a16="http://schemas.microsoft.com/office/drawing/2014/main" id="{3A3F9D5D-A5CF-482B-A14C-E5BFADB76F7A}"/>
              </a:ext>
            </a:extLst>
          </p:cNvPr>
          <p:cNvSpPr>
            <a:spLocks noGrp="1"/>
          </p:cNvSpPr>
          <p:nvPr>
            <p:ph type="body" sz="quarter" idx="21" hasCustomPrompt="1"/>
          </p:nvPr>
        </p:nvSpPr>
        <p:spPr>
          <a:xfrm>
            <a:off x="6576021"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3" name="Textplatzhalter 27">
            <a:extLst>
              <a:ext uri="{FF2B5EF4-FFF2-40B4-BE49-F238E27FC236}">
                <a16:creationId xmlns:a16="http://schemas.microsoft.com/office/drawing/2014/main" id="{A4F265B4-1FBB-4396-A938-862D45713AEB}"/>
              </a:ext>
            </a:extLst>
          </p:cNvPr>
          <p:cNvSpPr>
            <a:spLocks noGrp="1"/>
          </p:cNvSpPr>
          <p:nvPr>
            <p:ph type="body" sz="quarter" idx="22" hasCustomPrompt="1"/>
          </p:nvPr>
        </p:nvSpPr>
        <p:spPr>
          <a:xfrm>
            <a:off x="6576021"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4" name="Textplatzhalter 27">
            <a:extLst>
              <a:ext uri="{FF2B5EF4-FFF2-40B4-BE49-F238E27FC236}">
                <a16:creationId xmlns:a16="http://schemas.microsoft.com/office/drawing/2014/main" id="{AC1BA7DC-98B0-4261-8F1E-8101FB5D480E}"/>
              </a:ext>
            </a:extLst>
          </p:cNvPr>
          <p:cNvSpPr>
            <a:spLocks noGrp="1"/>
          </p:cNvSpPr>
          <p:nvPr>
            <p:ph type="body" sz="quarter" idx="23" hasCustomPrompt="1"/>
          </p:nvPr>
        </p:nvSpPr>
        <p:spPr>
          <a:xfrm>
            <a:off x="9334500"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35" name="Textplatzhalter 27">
            <a:extLst>
              <a:ext uri="{FF2B5EF4-FFF2-40B4-BE49-F238E27FC236}">
                <a16:creationId xmlns:a16="http://schemas.microsoft.com/office/drawing/2014/main" id="{2E4EF69E-34E2-46FF-A0FA-3F136396D3EF}"/>
              </a:ext>
            </a:extLst>
          </p:cNvPr>
          <p:cNvSpPr>
            <a:spLocks noGrp="1"/>
          </p:cNvSpPr>
          <p:nvPr>
            <p:ph type="body" sz="quarter" idx="24" hasCustomPrompt="1"/>
          </p:nvPr>
        </p:nvSpPr>
        <p:spPr>
          <a:xfrm>
            <a:off x="9334500"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de-DE" noProof="0"/>
              <a:t>Zum Bearbeiten klicken</a:t>
            </a:r>
          </a:p>
        </p:txBody>
      </p:sp>
      <p:sp>
        <p:nvSpPr>
          <p:cNvPr id="7" name="Fußzeilenplatzhalt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rtlCol="0"/>
          <a:lstStyle/>
          <a:p>
            <a:pPr rtl="0"/>
            <a:r>
              <a:rPr lang="de-DE" noProof="0"/>
              <a:t>FINAL UNDECIDED</a:t>
            </a:r>
          </a:p>
        </p:txBody>
      </p:sp>
      <p:sp>
        <p:nvSpPr>
          <p:cNvPr id="6" name="Datumsplatzhalt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rtlCol="0"/>
          <a:lstStyle>
            <a:lvl1pPr algn="ctr">
              <a:defRPr/>
            </a:lvl1pPr>
          </a:lstStyle>
          <a:p>
            <a:pPr rtl="0"/>
            <a:r>
              <a:rPr lang="de-DE"/>
              <a:t>2022</a:t>
            </a:r>
            <a:endParaRPr lang="de-DE" noProof="0"/>
          </a:p>
        </p:txBody>
      </p:sp>
      <p:sp>
        <p:nvSpPr>
          <p:cNvPr id="8" name="Foliennummernplatzhalt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rtlCol="0"/>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3764685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platzhalt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rtl="0"/>
            <a:r>
              <a:rPr lang="de-DE"/>
              <a:t>2022</a:t>
            </a:r>
            <a:endParaRPr lang="de-DE" noProof="0"/>
          </a:p>
        </p:txBody>
      </p:sp>
      <p:sp>
        <p:nvSpPr>
          <p:cNvPr id="5" name="Fußzeilenplatzhalt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pPr rtl="0"/>
            <a:r>
              <a:rPr lang="de-DE"/>
              <a:t>FINAL UNDECIDED</a:t>
            </a:r>
            <a:endParaRPr lang="de-DE" noProof="0"/>
          </a:p>
        </p:txBody>
      </p:sp>
      <p:sp>
        <p:nvSpPr>
          <p:cNvPr id="6" name="Foliennummernplatzhalt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rtl="0"/>
            <a:fld id="{294A09A9-5501-47C1-A89A-A340965A2BE2}" type="slidenum">
              <a:rPr lang="de-DE" noProof="0" smtClean="0"/>
              <a:t>‹#›</a:t>
            </a:fld>
            <a:endParaRPr lang="de-DE" noProof="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0" r:id="rId3"/>
    <p:sldLayoutId id="2147483685" r:id="rId4"/>
    <p:sldLayoutId id="2147483673" r:id="rId5"/>
    <p:sldLayoutId id="2147483692" r:id="rId6"/>
    <p:sldLayoutId id="2147483672" r:id="rId7"/>
    <p:sldLayoutId id="2147483686" r:id="rId8"/>
    <p:sldLayoutId id="2147483687" r:id="rId9"/>
    <p:sldLayoutId id="2147483675" r:id="rId10"/>
    <p:sldLayoutId id="2147483688" r:id="rId11"/>
    <p:sldLayoutId id="2147483682" r:id="rId12"/>
    <p:sldLayoutId id="2147483689" r:id="rId13"/>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hyperlink" Target="https://undecided.ted2.cyou/" TargetMode="External"/><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35.xml.rels><?xml version="1.0" encoding="UTF-8" standalone="yes"?>
<Relationships xmlns="http://schemas.openxmlformats.org/package/2006/relationships"><Relationship Id="rId3" Type="http://schemas.openxmlformats.org/officeDocument/2006/relationships/hyperlink" Target="https://undecided.ted2.cyou/"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76.sv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presentation/d/1iomYeBgBMoXk4Nzhi2v0kRCFBXM4mfuWXaClyIxsk8w/edit#slide=id.p12"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4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A309D09-2937-4053-9CD6-3131EABB071E}"/>
              </a:ext>
            </a:extLst>
          </p:cNvPr>
          <p:cNvSpPr>
            <a:spLocks noGrp="1"/>
          </p:cNvSpPr>
          <p:nvPr>
            <p:ph type="body" sz="quarter" idx="11"/>
          </p:nvPr>
        </p:nvSpPr>
        <p:spPr>
          <a:xfrm>
            <a:off x="8029797" y="627016"/>
            <a:ext cx="3588462" cy="5590903"/>
          </a:xfrm>
        </p:spPr>
        <p:txBody>
          <a:bodyPr rtlCol="0"/>
          <a:lstStyle/>
          <a:p>
            <a:pPr rtl="0"/>
            <a:r>
              <a:rPr lang="de-DE"/>
              <a:t>FINAL</a:t>
            </a:r>
            <a:br>
              <a:rPr lang="de-DE"/>
            </a:br>
            <a:r>
              <a:rPr lang="de-DE"/>
              <a:t>PRESENTATION</a:t>
            </a:r>
          </a:p>
        </p:txBody>
      </p:sp>
      <p:sp>
        <p:nvSpPr>
          <p:cNvPr id="11" name="Datumsplatzhalter 7">
            <a:extLst>
              <a:ext uri="{FF2B5EF4-FFF2-40B4-BE49-F238E27FC236}">
                <a16:creationId xmlns:a16="http://schemas.microsoft.com/office/drawing/2014/main" id="{A5020945-6AFF-4D65-8FD1-57BD853CFF4F}"/>
              </a:ext>
            </a:extLst>
          </p:cNvPr>
          <p:cNvSpPr txBox="1">
            <a:spLocks/>
          </p:cNvSpPr>
          <p:nvPr/>
        </p:nvSpPr>
        <p:spPr>
          <a:xfrm>
            <a:off x="8205540" y="6492875"/>
            <a:ext cx="3236976" cy="365125"/>
          </a:xfrm>
          <a:prstGeom prst="rect">
            <a:avLst/>
          </a:prstGeom>
        </p:spPr>
        <p:txBody>
          <a:bodyPr vert="horz" lIns="91440" tIns="45720" rIns="91440" bIns="45720" rtlCol="0" anchor="ctr"/>
          <a:lstStyle>
            <a:defPPr rtl="0">
              <a:defRPr lang="de-de"/>
            </a:defPPr>
            <a:lvl1pPr algn="ctr">
              <a:defRPr sz="1200" spc="50" baseline="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2022</a:t>
            </a:r>
          </a:p>
        </p:txBody>
      </p:sp>
      <p:pic>
        <p:nvPicPr>
          <p:cNvPr id="2" name="logo-clip-black">
            <a:hlinkClick r:id="" action="ppaction://media"/>
            <a:extLst>
              <a:ext uri="{FF2B5EF4-FFF2-40B4-BE49-F238E27FC236}">
                <a16:creationId xmlns:a16="http://schemas.microsoft.com/office/drawing/2014/main" id="{BB183961-AB7F-490D-B2BC-8492E6D802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378" y="1905000"/>
            <a:ext cx="7112000" cy="3048000"/>
          </a:xfrm>
          <a:prstGeom prst="rect">
            <a:avLst/>
          </a:prstGeom>
        </p:spPr>
      </p:pic>
    </p:spTree>
    <p:extLst>
      <p:ext uri="{BB962C8B-B14F-4D97-AF65-F5344CB8AC3E}">
        <p14:creationId xmlns:p14="http://schemas.microsoft.com/office/powerpoint/2010/main" val="352381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EF00C-01F8-4E3D-A292-1FE0D58EF040}"/>
              </a:ext>
            </a:extLst>
          </p:cNvPr>
          <p:cNvSpPr>
            <a:spLocks noGrp="1"/>
          </p:cNvSpPr>
          <p:nvPr>
            <p:ph type="title"/>
          </p:nvPr>
        </p:nvSpPr>
        <p:spPr/>
        <p:txBody>
          <a:bodyPr/>
          <a:lstStyle/>
          <a:p>
            <a:r>
              <a:rPr lang="de-DE"/>
              <a:t>Dashboard </a:t>
            </a:r>
            <a:r>
              <a:rPr lang="de-DE" err="1"/>
              <a:t>Changes</a:t>
            </a:r>
          </a:p>
        </p:txBody>
      </p:sp>
      <p:sp>
        <p:nvSpPr>
          <p:cNvPr id="4" name="Fußzeilenplatzhalter 3">
            <a:extLst>
              <a:ext uri="{FF2B5EF4-FFF2-40B4-BE49-F238E27FC236}">
                <a16:creationId xmlns:a16="http://schemas.microsoft.com/office/drawing/2014/main" id="{01A3F46E-98C3-4E45-AFFF-0622F43DB431}"/>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87456B25-26AC-487E-B839-717C0694604E}"/>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1C177484-CFF0-4500-87FC-EE7A17A14442}"/>
              </a:ext>
            </a:extLst>
          </p:cNvPr>
          <p:cNvSpPr>
            <a:spLocks noGrp="1"/>
          </p:cNvSpPr>
          <p:nvPr>
            <p:ph type="sldNum" sz="quarter" idx="12"/>
          </p:nvPr>
        </p:nvSpPr>
        <p:spPr/>
        <p:txBody>
          <a:bodyPr/>
          <a:lstStyle/>
          <a:p>
            <a:pPr rtl="0"/>
            <a:fld id="{27CE633F-9882-4A5C-83A2-1109D0C73261}" type="slidenum">
              <a:rPr lang="de-DE" noProof="0" smtClean="0"/>
              <a:t>10</a:t>
            </a:fld>
            <a:endParaRPr lang="de-DE" noProof="0"/>
          </a:p>
        </p:txBody>
      </p:sp>
      <p:pic>
        <p:nvPicPr>
          <p:cNvPr id="13" name="Grafik 7">
            <a:extLst>
              <a:ext uri="{FF2B5EF4-FFF2-40B4-BE49-F238E27FC236}">
                <a16:creationId xmlns:a16="http://schemas.microsoft.com/office/drawing/2014/main" id="{B5326B96-9DAE-FA06-2279-666EFFDAFEF1}"/>
              </a:ext>
            </a:extLst>
          </p:cNvPr>
          <p:cNvPicPr>
            <a:picLocks noChangeAspect="1"/>
          </p:cNvPicPr>
          <p:nvPr/>
        </p:nvPicPr>
        <p:blipFill rotWithShape="1">
          <a:blip r:embed="rId2"/>
          <a:srcRect l="3917" t="13578" r="593" b="431"/>
          <a:stretch/>
        </p:blipFill>
        <p:spPr>
          <a:xfrm>
            <a:off x="0" y="2289549"/>
            <a:ext cx="5841621" cy="3612157"/>
          </a:xfrm>
          <a:prstGeom prst="rect">
            <a:avLst/>
          </a:prstGeom>
        </p:spPr>
      </p:pic>
      <p:pic>
        <p:nvPicPr>
          <p:cNvPr id="3" name="Grafik 7">
            <a:extLst>
              <a:ext uri="{FF2B5EF4-FFF2-40B4-BE49-F238E27FC236}">
                <a16:creationId xmlns:a16="http://schemas.microsoft.com/office/drawing/2014/main" id="{F9235C83-5630-5238-E659-2BDD8D21DEE3}"/>
              </a:ext>
            </a:extLst>
          </p:cNvPr>
          <p:cNvPicPr>
            <a:picLocks noChangeAspect="1"/>
          </p:cNvPicPr>
          <p:nvPr/>
        </p:nvPicPr>
        <p:blipFill rotWithShape="1">
          <a:blip r:embed="rId3"/>
          <a:srcRect l="3063" t="7321" r="2492" b="4035"/>
          <a:stretch/>
        </p:blipFill>
        <p:spPr>
          <a:xfrm>
            <a:off x="5843016" y="2340092"/>
            <a:ext cx="6348988" cy="3706895"/>
          </a:xfrm>
          <a:prstGeom prst="rect">
            <a:avLst/>
          </a:prstGeom>
        </p:spPr>
      </p:pic>
      <p:pic>
        <p:nvPicPr>
          <p:cNvPr id="8" name="Grafik 8">
            <a:extLst>
              <a:ext uri="{FF2B5EF4-FFF2-40B4-BE49-F238E27FC236}">
                <a16:creationId xmlns:a16="http://schemas.microsoft.com/office/drawing/2014/main" id="{8F6A30DA-E827-019B-82A9-1F484FD6AD4F}"/>
              </a:ext>
            </a:extLst>
          </p:cNvPr>
          <p:cNvPicPr>
            <a:picLocks noChangeAspect="1"/>
          </p:cNvPicPr>
          <p:nvPr/>
        </p:nvPicPr>
        <p:blipFill>
          <a:blip r:embed="rId4"/>
          <a:stretch>
            <a:fillRect/>
          </a:stretch>
        </p:blipFill>
        <p:spPr>
          <a:xfrm>
            <a:off x="6371095" y="1928019"/>
            <a:ext cx="2743200" cy="418912"/>
          </a:xfrm>
          <a:prstGeom prst="rect">
            <a:avLst/>
          </a:prstGeom>
        </p:spPr>
      </p:pic>
      <p:pic>
        <p:nvPicPr>
          <p:cNvPr id="9" name="Grafik 9">
            <a:extLst>
              <a:ext uri="{FF2B5EF4-FFF2-40B4-BE49-F238E27FC236}">
                <a16:creationId xmlns:a16="http://schemas.microsoft.com/office/drawing/2014/main" id="{87340C04-976C-C490-3ED9-2F1F0A7D516E}"/>
              </a:ext>
            </a:extLst>
          </p:cNvPr>
          <p:cNvPicPr>
            <a:picLocks noChangeAspect="1"/>
          </p:cNvPicPr>
          <p:nvPr/>
        </p:nvPicPr>
        <p:blipFill>
          <a:blip r:embed="rId5"/>
          <a:stretch>
            <a:fillRect/>
          </a:stretch>
        </p:blipFill>
        <p:spPr>
          <a:xfrm>
            <a:off x="378417" y="1932122"/>
            <a:ext cx="2446150" cy="404249"/>
          </a:xfrm>
          <a:prstGeom prst="rect">
            <a:avLst/>
          </a:prstGeom>
        </p:spPr>
      </p:pic>
    </p:spTree>
    <p:extLst>
      <p:ext uri="{BB962C8B-B14F-4D97-AF65-F5344CB8AC3E}">
        <p14:creationId xmlns:p14="http://schemas.microsoft.com/office/powerpoint/2010/main" val="2277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ormAutofit/>
          </a:bodyPr>
          <a:lstStyle/>
          <a:p>
            <a:r>
              <a:rPr lang="de-DE"/>
              <a:t>3. Use cases </a:t>
            </a:r>
          </a:p>
        </p:txBody>
      </p:sp>
      <p:pic>
        <p:nvPicPr>
          <p:cNvPr id="121" name="Inhaltsplatzhalter 120">
            <a:extLst>
              <a:ext uri="{FF2B5EF4-FFF2-40B4-BE49-F238E27FC236}">
                <a16:creationId xmlns:a16="http://schemas.microsoft.com/office/drawing/2014/main" id="{17BF8428-EC58-462F-86D9-82E00B4C3662}"/>
              </a:ext>
            </a:extLst>
          </p:cNvPr>
          <p:cNvPicPr>
            <a:picLocks noGrp="1" noChangeAspect="1"/>
          </p:cNvPicPr>
          <p:nvPr>
            <p:ph idx="1"/>
          </p:nvPr>
        </p:nvPicPr>
        <p:blipFill rotWithShape="1">
          <a:blip r:embed="rId2">
            <a:alphaModFix amt="70000"/>
          </a:blip>
          <a:stretch/>
        </p:blipFill>
        <p:spPr>
          <a:xfrm>
            <a:off x="0" y="2260600"/>
            <a:ext cx="12191999" cy="4597400"/>
          </a:xfrm>
          <a:effectLst>
            <a:innerShdw blurRad="63500" dist="50800" dir="16200000">
              <a:prstClr val="black">
                <a:alpha val="50000"/>
              </a:prstClr>
            </a:innerShdw>
          </a:effectLst>
        </p:spPr>
      </p:pic>
    </p:spTree>
    <p:extLst>
      <p:ext uri="{BB962C8B-B14F-4D97-AF65-F5344CB8AC3E}">
        <p14:creationId xmlns:p14="http://schemas.microsoft.com/office/powerpoint/2010/main" val="518430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48558DEF-3F18-7109-9F13-E34C2F24BA3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2872"/>
          <a:stretch/>
        </p:blipFill>
        <p:spPr>
          <a:xfrm>
            <a:off x="26127" y="1643874"/>
            <a:ext cx="3495027" cy="4712475"/>
          </a:xfrm>
          <a:prstGeom prst="rect">
            <a:avLst/>
          </a:prstGeom>
        </p:spPr>
      </p:pic>
      <p:sp>
        <p:nvSpPr>
          <p:cNvPr id="2" name="Titel 1">
            <a:extLst>
              <a:ext uri="{FF2B5EF4-FFF2-40B4-BE49-F238E27FC236}">
                <a16:creationId xmlns:a16="http://schemas.microsoft.com/office/drawing/2014/main" id="{A66260AB-AC92-4A08-8C02-52C80DB631A3}"/>
              </a:ext>
            </a:extLst>
          </p:cNvPr>
          <p:cNvSpPr>
            <a:spLocks noGrp="1"/>
          </p:cNvSpPr>
          <p:nvPr>
            <p:ph type="title"/>
          </p:nvPr>
        </p:nvSpPr>
        <p:spPr>
          <a:xfrm>
            <a:off x="960120" y="317814"/>
            <a:ext cx="10825480" cy="939486"/>
          </a:xfrm>
        </p:spPr>
        <p:txBody>
          <a:bodyPr anchor="ctr">
            <a:normAutofit/>
          </a:bodyPr>
          <a:lstStyle/>
          <a:p>
            <a:r>
              <a:rPr lang="de-DE"/>
              <a:t>Use </a:t>
            </a:r>
            <a:r>
              <a:rPr lang="de-DE" err="1"/>
              <a:t>case</a:t>
            </a:r>
            <a:r>
              <a:rPr lang="de-DE"/>
              <a:t> </a:t>
            </a:r>
            <a:r>
              <a:rPr lang="de-DE" err="1"/>
              <a:t>diagram</a:t>
            </a:r>
            <a:endParaRPr lang="de-DE"/>
          </a:p>
        </p:txBody>
      </p:sp>
      <p:sp>
        <p:nvSpPr>
          <p:cNvPr id="4" name="Fußzeilenplatzhalter 3">
            <a:extLst>
              <a:ext uri="{FF2B5EF4-FFF2-40B4-BE49-F238E27FC236}">
                <a16:creationId xmlns:a16="http://schemas.microsoft.com/office/drawing/2014/main" id="{46220F68-20EA-48C5-B299-7EF06C42B807}"/>
              </a:ext>
            </a:extLst>
          </p:cNvPr>
          <p:cNvSpPr>
            <a:spLocks noGrp="1"/>
          </p:cNvSpPr>
          <p:nvPr>
            <p:ph type="ftr" sz="quarter" idx="11"/>
          </p:nvPr>
        </p:nvSpPr>
        <p:spPr>
          <a:xfrm>
            <a:off x="960120" y="6356350"/>
            <a:ext cx="3236976" cy="365125"/>
          </a:xfrm>
        </p:spPr>
        <p:txBody>
          <a:bodyPr anchor="ctr">
            <a:normAutofit/>
          </a:bodyPr>
          <a:lstStyle/>
          <a:p>
            <a:pPr rtl="0">
              <a:spcAft>
                <a:spcPts val="600"/>
              </a:spcAft>
            </a:pPr>
            <a:r>
              <a:rPr lang="de-DE" noProof="0"/>
              <a:t>FINAL UNDECIDED</a:t>
            </a:r>
          </a:p>
        </p:txBody>
      </p:sp>
      <p:sp>
        <p:nvSpPr>
          <p:cNvPr id="5" name="Datumsplatzhalter 4">
            <a:extLst>
              <a:ext uri="{FF2B5EF4-FFF2-40B4-BE49-F238E27FC236}">
                <a16:creationId xmlns:a16="http://schemas.microsoft.com/office/drawing/2014/main" id="{3F096118-1E8A-4B58-AE86-2E9AF86651E1}"/>
              </a:ext>
            </a:extLst>
          </p:cNvPr>
          <p:cNvSpPr>
            <a:spLocks noGrp="1"/>
          </p:cNvSpPr>
          <p:nvPr>
            <p:ph type="dt" sz="half" idx="10"/>
          </p:nvPr>
        </p:nvSpPr>
        <p:spPr>
          <a:xfrm>
            <a:off x="4477512" y="6356350"/>
            <a:ext cx="3236976" cy="365125"/>
          </a:xfrm>
        </p:spPr>
        <p:txBody>
          <a:bodyPr anchor="ctr">
            <a:normAutofit/>
          </a:bodyPr>
          <a:lstStyle/>
          <a:p>
            <a:pPr rtl="0">
              <a:spcAft>
                <a:spcPts val="600"/>
              </a:spcAft>
            </a:pPr>
            <a:r>
              <a:rPr lang="de-DE"/>
              <a:t>2022</a:t>
            </a:r>
            <a:endParaRPr lang="de-DE" noProof="0"/>
          </a:p>
        </p:txBody>
      </p:sp>
      <p:sp>
        <p:nvSpPr>
          <p:cNvPr id="6" name="Foliennummernplatzhalter 5">
            <a:extLst>
              <a:ext uri="{FF2B5EF4-FFF2-40B4-BE49-F238E27FC236}">
                <a16:creationId xmlns:a16="http://schemas.microsoft.com/office/drawing/2014/main" id="{B95FECF3-F6CC-4BE9-A713-B0A0560888C8}"/>
              </a:ext>
            </a:extLst>
          </p:cNvPr>
          <p:cNvSpPr>
            <a:spLocks noGrp="1"/>
          </p:cNvSpPr>
          <p:nvPr>
            <p:ph type="sldNum" sz="quarter" idx="12"/>
          </p:nvPr>
        </p:nvSpPr>
        <p:spPr>
          <a:xfrm>
            <a:off x="10296144" y="6356350"/>
            <a:ext cx="932688" cy="365125"/>
          </a:xfrm>
        </p:spPr>
        <p:txBody>
          <a:bodyPr anchor="ctr">
            <a:normAutofit/>
          </a:bodyPr>
          <a:lstStyle/>
          <a:p>
            <a:pPr rtl="0">
              <a:spcAft>
                <a:spcPts val="600"/>
              </a:spcAft>
            </a:pPr>
            <a:fld id="{27CE633F-9882-4A5C-83A2-1109D0C73261}" type="slidenum">
              <a:rPr lang="de-DE" noProof="0" smtClean="0"/>
              <a:pPr rtl="0">
                <a:spcAft>
                  <a:spcPts val="600"/>
                </a:spcAft>
              </a:pPr>
              <a:t>12</a:t>
            </a:fld>
            <a:endParaRPr lang="de-DE" noProof="0"/>
          </a:p>
        </p:txBody>
      </p:sp>
      <p:sp>
        <p:nvSpPr>
          <p:cNvPr id="9" name="Rechteck: abgerundete Ecken 8">
            <a:extLst>
              <a:ext uri="{FF2B5EF4-FFF2-40B4-BE49-F238E27FC236}">
                <a16:creationId xmlns:a16="http://schemas.microsoft.com/office/drawing/2014/main" id="{A0F31953-46CD-48AD-99E5-BD3D13A39A87}"/>
              </a:ext>
            </a:extLst>
          </p:cNvPr>
          <p:cNvSpPr/>
          <p:nvPr/>
        </p:nvSpPr>
        <p:spPr>
          <a:xfrm>
            <a:off x="0" y="1630550"/>
            <a:ext cx="3488977" cy="321935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r Verbinder 11">
            <a:extLst>
              <a:ext uri="{FF2B5EF4-FFF2-40B4-BE49-F238E27FC236}">
                <a16:creationId xmlns:a16="http://schemas.microsoft.com/office/drawing/2014/main" id="{D3B12346-AE71-46D2-8893-5E138846A274}"/>
              </a:ext>
            </a:extLst>
          </p:cNvPr>
          <p:cNvCxnSpPr>
            <a:cxnSpLocks/>
          </p:cNvCxnSpPr>
          <p:nvPr/>
        </p:nvCxnSpPr>
        <p:spPr>
          <a:xfrm flipV="1">
            <a:off x="3307976" y="1504530"/>
            <a:ext cx="2312648" cy="261518"/>
          </a:xfrm>
          <a:prstGeom prst="line">
            <a:avLst/>
          </a:prstGeom>
          <a:noFill/>
          <a:ln w="28575"/>
        </p:spPr>
        <p:style>
          <a:lnRef idx="2">
            <a:schemeClr val="accent1">
              <a:shade val="50000"/>
            </a:schemeClr>
          </a:lnRef>
          <a:fillRef idx="1">
            <a:schemeClr val="accent1"/>
          </a:fillRef>
          <a:effectRef idx="0">
            <a:schemeClr val="accent1"/>
          </a:effectRef>
          <a:fontRef idx="minor">
            <a:schemeClr val="lt1"/>
          </a:fontRef>
        </p:style>
      </p:cxnSp>
      <p:cxnSp>
        <p:nvCxnSpPr>
          <p:cNvPr id="14" name="Gerader Verbinder 13">
            <a:extLst>
              <a:ext uri="{FF2B5EF4-FFF2-40B4-BE49-F238E27FC236}">
                <a16:creationId xmlns:a16="http://schemas.microsoft.com/office/drawing/2014/main" id="{3E03F351-30ED-4722-A7AB-2086C9E67113}"/>
              </a:ext>
            </a:extLst>
          </p:cNvPr>
          <p:cNvCxnSpPr>
            <a:cxnSpLocks/>
          </p:cNvCxnSpPr>
          <p:nvPr/>
        </p:nvCxnSpPr>
        <p:spPr>
          <a:xfrm>
            <a:off x="3307976" y="4701540"/>
            <a:ext cx="1849240" cy="2156460"/>
          </a:xfrm>
          <a:prstGeom prst="line">
            <a:avLst/>
          </a:prstGeom>
          <a:noFill/>
          <a:ln w="28575"/>
        </p:spPr>
        <p:style>
          <a:lnRef idx="2">
            <a:schemeClr val="accent1">
              <a:shade val="50000"/>
            </a:schemeClr>
          </a:lnRef>
          <a:fillRef idx="1">
            <a:schemeClr val="accent1"/>
          </a:fillRef>
          <a:effectRef idx="0">
            <a:schemeClr val="accent1"/>
          </a:effectRef>
          <a:fontRef idx="minor">
            <a:schemeClr val="lt1"/>
          </a:fontRef>
        </p:style>
      </p:cxnSp>
      <p:sp>
        <p:nvSpPr>
          <p:cNvPr id="7" name="Rechteck 6">
            <a:extLst>
              <a:ext uri="{FF2B5EF4-FFF2-40B4-BE49-F238E27FC236}">
                <a16:creationId xmlns:a16="http://schemas.microsoft.com/office/drawing/2014/main" id="{A4973DB1-6BED-47E3-972F-F20DC229C956}"/>
              </a:ext>
            </a:extLst>
          </p:cNvPr>
          <p:cNvSpPr/>
          <p:nvPr/>
        </p:nvSpPr>
        <p:spPr>
          <a:xfrm>
            <a:off x="11381964" y="3086407"/>
            <a:ext cx="198783" cy="193103"/>
          </a:xfrm>
          <a:prstGeom prst="rect">
            <a:avLst/>
          </a:prstGeom>
          <a:solidFill>
            <a:srgbClr val="DAE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03D8292F-2E99-42E9-8338-373C05DCF184}"/>
              </a:ext>
            </a:extLst>
          </p:cNvPr>
          <p:cNvSpPr/>
          <p:nvPr/>
        </p:nvSpPr>
        <p:spPr>
          <a:xfrm>
            <a:off x="11381964" y="4171951"/>
            <a:ext cx="198783" cy="193103"/>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138B5EE1-D945-467E-8AC7-372878873F7F}"/>
              </a:ext>
            </a:extLst>
          </p:cNvPr>
          <p:cNvSpPr txBox="1"/>
          <p:nvPr/>
        </p:nvSpPr>
        <p:spPr>
          <a:xfrm>
            <a:off x="10896128" y="3372987"/>
            <a:ext cx="1170451" cy="430887"/>
          </a:xfrm>
          <a:prstGeom prst="rect">
            <a:avLst/>
          </a:prstGeom>
          <a:noFill/>
        </p:spPr>
        <p:txBody>
          <a:bodyPr wrap="square" rtlCol="0">
            <a:spAutoFit/>
          </a:bodyPr>
          <a:lstStyle/>
          <a:p>
            <a:pPr algn="ctr"/>
            <a:r>
              <a:rPr lang="en-US" sz="1100" b="0" i="0">
                <a:solidFill>
                  <a:srgbClr val="000000"/>
                </a:solidFill>
                <a:effectLst/>
                <a:latin typeface="Lato" panose="020F0502020204030203" pitchFamily="34" charset="0"/>
              </a:rPr>
              <a:t>Planned till end of June</a:t>
            </a:r>
            <a:endParaRPr lang="de-DE" sz="1100"/>
          </a:p>
        </p:txBody>
      </p:sp>
      <p:sp>
        <p:nvSpPr>
          <p:cNvPr id="15" name="Textfeld 14">
            <a:extLst>
              <a:ext uri="{FF2B5EF4-FFF2-40B4-BE49-F238E27FC236}">
                <a16:creationId xmlns:a16="http://schemas.microsoft.com/office/drawing/2014/main" id="{14ADB78B-B847-49ED-936C-09169940C453}"/>
              </a:ext>
            </a:extLst>
          </p:cNvPr>
          <p:cNvSpPr txBox="1"/>
          <p:nvPr/>
        </p:nvSpPr>
        <p:spPr>
          <a:xfrm>
            <a:off x="10896129" y="4446551"/>
            <a:ext cx="1170451" cy="430887"/>
          </a:xfrm>
          <a:prstGeom prst="rect">
            <a:avLst/>
          </a:prstGeom>
          <a:noFill/>
        </p:spPr>
        <p:txBody>
          <a:bodyPr wrap="square" rtlCol="0">
            <a:spAutoFit/>
          </a:bodyPr>
          <a:lstStyle/>
          <a:p>
            <a:pPr algn="ctr"/>
            <a:r>
              <a:rPr lang="en-US" sz="1100" b="0" i="0">
                <a:solidFill>
                  <a:srgbClr val="000000"/>
                </a:solidFill>
                <a:effectLst/>
                <a:latin typeface="Lato" panose="020F0502020204030203" pitchFamily="34" charset="0"/>
              </a:rPr>
              <a:t>Planned till end of December</a:t>
            </a:r>
            <a:endParaRPr lang="de-DE" sz="1100"/>
          </a:p>
        </p:txBody>
      </p:sp>
      <p:pic>
        <p:nvPicPr>
          <p:cNvPr id="20" name="Grafik 19">
            <a:extLst>
              <a:ext uri="{FF2B5EF4-FFF2-40B4-BE49-F238E27FC236}">
                <a16:creationId xmlns:a16="http://schemas.microsoft.com/office/drawing/2014/main" id="{C64E528B-2983-46A1-4ACB-2EFAC7E4E7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66" r="3221" b="35770"/>
          <a:stretch/>
        </p:blipFill>
        <p:spPr>
          <a:xfrm>
            <a:off x="5157216" y="1504530"/>
            <a:ext cx="5716581" cy="5353470"/>
          </a:xfrm>
          <a:prstGeom prst="rect">
            <a:avLst/>
          </a:prstGeom>
        </p:spPr>
      </p:pic>
      <p:sp>
        <p:nvSpPr>
          <p:cNvPr id="27" name="Rechteck 26">
            <a:extLst>
              <a:ext uri="{FF2B5EF4-FFF2-40B4-BE49-F238E27FC236}">
                <a16:creationId xmlns:a16="http://schemas.microsoft.com/office/drawing/2014/main" id="{B982640F-E24D-E3B6-574C-D06BAF4D3CB2}"/>
              </a:ext>
            </a:extLst>
          </p:cNvPr>
          <p:cNvSpPr/>
          <p:nvPr/>
        </p:nvSpPr>
        <p:spPr>
          <a:xfrm>
            <a:off x="7402282" y="1766048"/>
            <a:ext cx="2142310" cy="1910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48F107BA-BABD-7883-0461-03BF8E7F518C}"/>
              </a:ext>
            </a:extLst>
          </p:cNvPr>
          <p:cNvSpPr/>
          <p:nvPr/>
        </p:nvSpPr>
        <p:spPr>
          <a:xfrm>
            <a:off x="7402284" y="3676230"/>
            <a:ext cx="2142310" cy="167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E90C122D-BCCE-7FB3-0652-E10DC095EA7E}"/>
              </a:ext>
            </a:extLst>
          </p:cNvPr>
          <p:cNvSpPr/>
          <p:nvPr/>
        </p:nvSpPr>
        <p:spPr>
          <a:xfrm>
            <a:off x="7402283" y="5353469"/>
            <a:ext cx="2142310" cy="1504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A372722A-B017-D906-EE49-644E77DBD5B3}"/>
              </a:ext>
            </a:extLst>
          </p:cNvPr>
          <p:cNvSpPr/>
          <p:nvPr/>
        </p:nvSpPr>
        <p:spPr>
          <a:xfrm>
            <a:off x="9544593" y="2763971"/>
            <a:ext cx="1149533" cy="1504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5869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C56D883B-CDA7-166B-0F99-E2C6534ECD8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2872"/>
          <a:stretch/>
        </p:blipFill>
        <p:spPr>
          <a:xfrm>
            <a:off x="26127" y="1643874"/>
            <a:ext cx="3495027" cy="4712475"/>
          </a:xfrm>
          <a:prstGeom prst="rect">
            <a:avLst/>
          </a:prstGeom>
        </p:spPr>
      </p:pic>
      <p:sp>
        <p:nvSpPr>
          <p:cNvPr id="2" name="Titel 1">
            <a:extLst>
              <a:ext uri="{FF2B5EF4-FFF2-40B4-BE49-F238E27FC236}">
                <a16:creationId xmlns:a16="http://schemas.microsoft.com/office/drawing/2014/main" id="{A66260AB-AC92-4A08-8C02-52C80DB631A3}"/>
              </a:ext>
            </a:extLst>
          </p:cNvPr>
          <p:cNvSpPr>
            <a:spLocks noGrp="1"/>
          </p:cNvSpPr>
          <p:nvPr>
            <p:ph type="title"/>
          </p:nvPr>
        </p:nvSpPr>
        <p:spPr>
          <a:xfrm>
            <a:off x="960120" y="317814"/>
            <a:ext cx="10825480" cy="939486"/>
          </a:xfrm>
        </p:spPr>
        <p:txBody>
          <a:bodyPr anchor="ctr">
            <a:normAutofit/>
          </a:bodyPr>
          <a:lstStyle/>
          <a:p>
            <a:r>
              <a:rPr lang="de-DE"/>
              <a:t>Use </a:t>
            </a:r>
            <a:r>
              <a:rPr lang="de-DE" err="1"/>
              <a:t>case</a:t>
            </a:r>
            <a:r>
              <a:rPr lang="de-DE"/>
              <a:t> </a:t>
            </a:r>
            <a:r>
              <a:rPr lang="de-DE" err="1"/>
              <a:t>diagram</a:t>
            </a:r>
            <a:endParaRPr lang="de-DE"/>
          </a:p>
        </p:txBody>
      </p:sp>
      <p:sp>
        <p:nvSpPr>
          <p:cNvPr id="4" name="Fußzeilenplatzhalter 3">
            <a:extLst>
              <a:ext uri="{FF2B5EF4-FFF2-40B4-BE49-F238E27FC236}">
                <a16:creationId xmlns:a16="http://schemas.microsoft.com/office/drawing/2014/main" id="{46220F68-20EA-48C5-B299-7EF06C42B807}"/>
              </a:ext>
            </a:extLst>
          </p:cNvPr>
          <p:cNvSpPr>
            <a:spLocks noGrp="1"/>
          </p:cNvSpPr>
          <p:nvPr>
            <p:ph type="ftr" sz="quarter" idx="11"/>
          </p:nvPr>
        </p:nvSpPr>
        <p:spPr>
          <a:xfrm>
            <a:off x="960120" y="6356350"/>
            <a:ext cx="3236976" cy="365125"/>
          </a:xfrm>
        </p:spPr>
        <p:txBody>
          <a:bodyPr anchor="ctr">
            <a:normAutofit/>
          </a:bodyPr>
          <a:lstStyle/>
          <a:p>
            <a:pPr rtl="0">
              <a:spcAft>
                <a:spcPts val="600"/>
              </a:spcAft>
            </a:pPr>
            <a:r>
              <a:rPr lang="de-DE" noProof="0"/>
              <a:t>FINAL UNDECIDED</a:t>
            </a:r>
          </a:p>
        </p:txBody>
      </p:sp>
      <p:sp>
        <p:nvSpPr>
          <p:cNvPr id="5" name="Datumsplatzhalter 4">
            <a:extLst>
              <a:ext uri="{FF2B5EF4-FFF2-40B4-BE49-F238E27FC236}">
                <a16:creationId xmlns:a16="http://schemas.microsoft.com/office/drawing/2014/main" id="{3F096118-1E8A-4B58-AE86-2E9AF86651E1}"/>
              </a:ext>
            </a:extLst>
          </p:cNvPr>
          <p:cNvSpPr>
            <a:spLocks noGrp="1"/>
          </p:cNvSpPr>
          <p:nvPr>
            <p:ph type="dt" sz="half" idx="10"/>
          </p:nvPr>
        </p:nvSpPr>
        <p:spPr>
          <a:xfrm>
            <a:off x="4477512" y="6356350"/>
            <a:ext cx="3236976" cy="365125"/>
          </a:xfrm>
        </p:spPr>
        <p:txBody>
          <a:bodyPr anchor="ctr">
            <a:normAutofit/>
          </a:bodyPr>
          <a:lstStyle/>
          <a:p>
            <a:pPr rtl="0">
              <a:spcAft>
                <a:spcPts val="600"/>
              </a:spcAft>
            </a:pPr>
            <a:r>
              <a:rPr lang="de-DE"/>
              <a:t>2022</a:t>
            </a:r>
            <a:endParaRPr lang="de-DE" noProof="0"/>
          </a:p>
        </p:txBody>
      </p:sp>
      <p:sp>
        <p:nvSpPr>
          <p:cNvPr id="6" name="Foliennummernplatzhalter 5">
            <a:extLst>
              <a:ext uri="{FF2B5EF4-FFF2-40B4-BE49-F238E27FC236}">
                <a16:creationId xmlns:a16="http://schemas.microsoft.com/office/drawing/2014/main" id="{B95FECF3-F6CC-4BE9-A713-B0A0560888C8}"/>
              </a:ext>
            </a:extLst>
          </p:cNvPr>
          <p:cNvSpPr>
            <a:spLocks noGrp="1"/>
          </p:cNvSpPr>
          <p:nvPr>
            <p:ph type="sldNum" sz="quarter" idx="12"/>
          </p:nvPr>
        </p:nvSpPr>
        <p:spPr>
          <a:xfrm>
            <a:off x="10296144" y="6356350"/>
            <a:ext cx="932688" cy="365125"/>
          </a:xfrm>
        </p:spPr>
        <p:txBody>
          <a:bodyPr anchor="ctr">
            <a:normAutofit/>
          </a:bodyPr>
          <a:lstStyle/>
          <a:p>
            <a:pPr rtl="0">
              <a:spcAft>
                <a:spcPts val="600"/>
              </a:spcAft>
            </a:pPr>
            <a:fld id="{27CE633F-9882-4A5C-83A2-1109D0C73261}" type="slidenum">
              <a:rPr lang="de-DE" noProof="0" smtClean="0"/>
              <a:pPr rtl="0">
                <a:spcAft>
                  <a:spcPts val="600"/>
                </a:spcAft>
              </a:pPr>
              <a:t>13</a:t>
            </a:fld>
            <a:endParaRPr lang="de-DE" noProof="0"/>
          </a:p>
        </p:txBody>
      </p:sp>
      <p:sp>
        <p:nvSpPr>
          <p:cNvPr id="9" name="Rechteck: abgerundete Ecken 8">
            <a:extLst>
              <a:ext uri="{FF2B5EF4-FFF2-40B4-BE49-F238E27FC236}">
                <a16:creationId xmlns:a16="http://schemas.microsoft.com/office/drawing/2014/main" id="{A0F31953-46CD-48AD-99E5-BD3D13A39A87}"/>
              </a:ext>
            </a:extLst>
          </p:cNvPr>
          <p:cNvSpPr/>
          <p:nvPr/>
        </p:nvSpPr>
        <p:spPr>
          <a:xfrm>
            <a:off x="-19050" y="4789714"/>
            <a:ext cx="3488977" cy="15406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95C32B39-84E0-45B4-98D8-B7F1A0582DB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855" t="66849" r="2635" b="1489"/>
          <a:stretch/>
        </p:blipFill>
        <p:spPr>
          <a:xfrm>
            <a:off x="4746170" y="2137890"/>
            <a:ext cx="7445829" cy="3607747"/>
          </a:xfrm>
          <a:prstGeom prst="rect">
            <a:avLst/>
          </a:prstGeom>
        </p:spPr>
      </p:pic>
      <p:pic>
        <p:nvPicPr>
          <p:cNvPr id="7" name="Grafik 6">
            <a:extLst>
              <a:ext uri="{FF2B5EF4-FFF2-40B4-BE49-F238E27FC236}">
                <a16:creationId xmlns:a16="http://schemas.microsoft.com/office/drawing/2014/main" id="{216055E4-C32D-4D3D-883D-00AC8616EF00}"/>
              </a:ext>
            </a:extLst>
          </p:cNvPr>
          <p:cNvPicPr>
            <a:picLocks noChangeAspect="1"/>
          </p:cNvPicPr>
          <p:nvPr/>
        </p:nvPicPr>
        <p:blipFill>
          <a:blip r:embed="rId7"/>
          <a:stretch>
            <a:fillRect/>
          </a:stretch>
        </p:blipFill>
        <p:spPr>
          <a:xfrm>
            <a:off x="4523894" y="1868013"/>
            <a:ext cx="717587" cy="1289116"/>
          </a:xfrm>
          <a:prstGeom prst="rect">
            <a:avLst/>
          </a:prstGeom>
        </p:spPr>
      </p:pic>
      <p:cxnSp>
        <p:nvCxnSpPr>
          <p:cNvPr id="10" name="Gerader Verbinder 9">
            <a:extLst>
              <a:ext uri="{FF2B5EF4-FFF2-40B4-BE49-F238E27FC236}">
                <a16:creationId xmlns:a16="http://schemas.microsoft.com/office/drawing/2014/main" id="{97E7E360-5CF5-42AC-8F51-19561AF573CB}"/>
              </a:ext>
            </a:extLst>
          </p:cNvPr>
          <p:cNvCxnSpPr>
            <a:cxnSpLocks/>
          </p:cNvCxnSpPr>
          <p:nvPr/>
        </p:nvCxnSpPr>
        <p:spPr>
          <a:xfrm flipV="1">
            <a:off x="3401786" y="5818536"/>
            <a:ext cx="8790213" cy="440751"/>
          </a:xfrm>
          <a:prstGeom prst="line">
            <a:avLst/>
          </a:prstGeom>
          <a:noFill/>
          <a:ln w="28575"/>
        </p:spPr>
        <p:style>
          <a:lnRef idx="2">
            <a:schemeClr val="accent1">
              <a:shade val="50000"/>
            </a:schemeClr>
          </a:lnRef>
          <a:fillRef idx="1">
            <a:schemeClr val="accent1"/>
          </a:fillRef>
          <a:effectRef idx="0">
            <a:schemeClr val="accent1"/>
          </a:effectRef>
          <a:fontRef idx="minor">
            <a:schemeClr val="lt1"/>
          </a:fontRef>
        </p:style>
      </p:cxnSp>
      <p:cxnSp>
        <p:nvCxnSpPr>
          <p:cNvPr id="15" name="Gerader Verbinder 14">
            <a:extLst>
              <a:ext uri="{FF2B5EF4-FFF2-40B4-BE49-F238E27FC236}">
                <a16:creationId xmlns:a16="http://schemas.microsoft.com/office/drawing/2014/main" id="{9A514201-8E07-4A57-9EDC-C2DF3926D033}"/>
              </a:ext>
            </a:extLst>
          </p:cNvPr>
          <p:cNvCxnSpPr>
            <a:cxnSpLocks/>
          </p:cNvCxnSpPr>
          <p:nvPr/>
        </p:nvCxnSpPr>
        <p:spPr>
          <a:xfrm flipV="1">
            <a:off x="3401786" y="1557653"/>
            <a:ext cx="1122108" cy="3297377"/>
          </a:xfrm>
          <a:prstGeom prst="line">
            <a:avLst/>
          </a:prstGeom>
          <a:noFill/>
          <a:ln w="28575"/>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4426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B8FD01-FCB6-3639-FB65-CB977EECADC7}"/>
              </a:ext>
            </a:extLst>
          </p:cNvPr>
          <p:cNvSpPr>
            <a:spLocks noGrp="1"/>
          </p:cNvSpPr>
          <p:nvPr>
            <p:ph type="title"/>
          </p:nvPr>
        </p:nvSpPr>
        <p:spPr>
          <a:xfrm>
            <a:off x="960120" y="317814"/>
            <a:ext cx="10825480" cy="939486"/>
          </a:xfrm>
        </p:spPr>
        <p:txBody>
          <a:bodyPr/>
          <a:lstStyle/>
          <a:p>
            <a:r>
              <a:rPr lang="en-US"/>
              <a:t>Total times for use case</a:t>
            </a:r>
          </a:p>
        </p:txBody>
      </p:sp>
      <p:pic>
        <p:nvPicPr>
          <p:cNvPr id="8" name="Grafik 7">
            <a:extLst>
              <a:ext uri="{FF2B5EF4-FFF2-40B4-BE49-F238E27FC236}">
                <a16:creationId xmlns:a16="http://schemas.microsoft.com/office/drawing/2014/main" id="{853E5330-B224-C9B4-B717-B4C79229626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203"/>
          <a:stretch/>
        </p:blipFill>
        <p:spPr>
          <a:xfrm>
            <a:off x="1323053" y="1768632"/>
            <a:ext cx="9545894" cy="4587718"/>
          </a:xfrm>
          <a:prstGeom prst="rect">
            <a:avLst/>
          </a:prstGeom>
        </p:spPr>
      </p:pic>
      <p:sp>
        <p:nvSpPr>
          <p:cNvPr id="4" name="Fußzeilenplatzhalter 3">
            <a:extLst>
              <a:ext uri="{FF2B5EF4-FFF2-40B4-BE49-F238E27FC236}">
                <a16:creationId xmlns:a16="http://schemas.microsoft.com/office/drawing/2014/main" id="{2F80B277-A453-F6F7-1721-F08F0A224B2A}"/>
              </a:ext>
            </a:extLst>
          </p:cNvPr>
          <p:cNvSpPr>
            <a:spLocks noGrp="1"/>
          </p:cNvSpPr>
          <p:nvPr>
            <p:ph type="ftr" sz="quarter" idx="11"/>
          </p:nvPr>
        </p:nvSpPr>
        <p:spPr>
          <a:xfrm>
            <a:off x="960120" y="6356350"/>
            <a:ext cx="3236976" cy="365125"/>
          </a:xfrm>
        </p:spPr>
        <p:txBody>
          <a:bodyPr anchor="ctr">
            <a:normAutofit/>
          </a:bodyPr>
          <a:lstStyle/>
          <a:p>
            <a:pPr rtl="0">
              <a:spcAft>
                <a:spcPts val="600"/>
              </a:spcAft>
            </a:pPr>
            <a:r>
              <a:rPr lang="de-DE" noProof="0"/>
              <a:t>FINAL UNDECIDED</a:t>
            </a:r>
          </a:p>
        </p:txBody>
      </p:sp>
      <p:sp>
        <p:nvSpPr>
          <p:cNvPr id="5" name="Datumsplatzhalter 4">
            <a:extLst>
              <a:ext uri="{FF2B5EF4-FFF2-40B4-BE49-F238E27FC236}">
                <a16:creationId xmlns:a16="http://schemas.microsoft.com/office/drawing/2014/main" id="{CB3782CA-E186-5032-0E66-E9311E145C7F}"/>
              </a:ext>
            </a:extLst>
          </p:cNvPr>
          <p:cNvSpPr>
            <a:spLocks noGrp="1"/>
          </p:cNvSpPr>
          <p:nvPr>
            <p:ph type="dt" sz="half" idx="10"/>
          </p:nvPr>
        </p:nvSpPr>
        <p:spPr>
          <a:xfrm>
            <a:off x="4477512" y="6356350"/>
            <a:ext cx="3236976" cy="365125"/>
          </a:xfrm>
        </p:spPr>
        <p:txBody>
          <a:bodyPr anchor="ctr">
            <a:normAutofit/>
          </a:bodyPr>
          <a:lstStyle/>
          <a:p>
            <a:pPr rtl="0">
              <a:spcAft>
                <a:spcPts val="600"/>
              </a:spcAft>
            </a:pPr>
            <a:r>
              <a:rPr lang="de-DE"/>
              <a:t>2022</a:t>
            </a:r>
            <a:endParaRPr lang="de-DE" noProof="0"/>
          </a:p>
        </p:txBody>
      </p:sp>
      <p:sp>
        <p:nvSpPr>
          <p:cNvPr id="6" name="Foliennummernplatzhalter 5">
            <a:extLst>
              <a:ext uri="{FF2B5EF4-FFF2-40B4-BE49-F238E27FC236}">
                <a16:creationId xmlns:a16="http://schemas.microsoft.com/office/drawing/2014/main" id="{DC0F2429-4F28-F4DE-099C-6B12B8879980}"/>
              </a:ext>
            </a:extLst>
          </p:cNvPr>
          <p:cNvSpPr>
            <a:spLocks noGrp="1"/>
          </p:cNvSpPr>
          <p:nvPr>
            <p:ph type="sldNum" sz="quarter" idx="12"/>
          </p:nvPr>
        </p:nvSpPr>
        <p:spPr>
          <a:xfrm>
            <a:off x="10296144" y="6356350"/>
            <a:ext cx="932688" cy="365125"/>
          </a:xfrm>
        </p:spPr>
        <p:txBody>
          <a:bodyPr anchor="ctr">
            <a:normAutofit/>
          </a:bodyPr>
          <a:lstStyle/>
          <a:p>
            <a:pPr rtl="0">
              <a:spcAft>
                <a:spcPts val="600"/>
              </a:spcAft>
            </a:pPr>
            <a:fld id="{27CE633F-9882-4A5C-83A2-1109D0C73261}" type="slidenum">
              <a:rPr lang="de-DE" noProof="0" smtClean="0"/>
              <a:pPr rtl="0">
                <a:spcAft>
                  <a:spcPts val="600"/>
                </a:spcAft>
              </a:pPr>
              <a:t>14</a:t>
            </a:fld>
            <a:endParaRPr lang="de-DE" noProof="0"/>
          </a:p>
        </p:txBody>
      </p:sp>
    </p:spTree>
    <p:extLst>
      <p:ext uri="{BB962C8B-B14F-4D97-AF65-F5344CB8AC3E}">
        <p14:creationId xmlns:p14="http://schemas.microsoft.com/office/powerpoint/2010/main" val="3480764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514BB6C-E6F3-F89D-7D88-D1E37C7AF883}"/>
              </a:ext>
            </a:extLst>
          </p:cNvPr>
          <p:cNvSpPr>
            <a:spLocks noGrp="1"/>
          </p:cNvSpPr>
          <p:nvPr>
            <p:ph type="title"/>
          </p:nvPr>
        </p:nvSpPr>
        <p:spPr>
          <a:xfrm>
            <a:off x="960120" y="317814"/>
            <a:ext cx="10825480" cy="939486"/>
          </a:xfrm>
        </p:spPr>
        <p:txBody>
          <a:bodyPr/>
          <a:lstStyle/>
          <a:p>
            <a:r>
              <a:rPr lang="en-US"/>
              <a:t>Story points</a:t>
            </a:r>
          </a:p>
        </p:txBody>
      </p:sp>
      <p:sp>
        <p:nvSpPr>
          <p:cNvPr id="4" name="Fußzeilenplatzhalter 3">
            <a:extLst>
              <a:ext uri="{FF2B5EF4-FFF2-40B4-BE49-F238E27FC236}">
                <a16:creationId xmlns:a16="http://schemas.microsoft.com/office/drawing/2014/main" id="{2F80B277-A453-F6F7-1721-F08F0A224B2A}"/>
              </a:ext>
            </a:extLst>
          </p:cNvPr>
          <p:cNvSpPr>
            <a:spLocks noGrp="1"/>
          </p:cNvSpPr>
          <p:nvPr>
            <p:ph type="ftr" sz="quarter" idx="11"/>
          </p:nvPr>
        </p:nvSpPr>
        <p:spPr>
          <a:xfrm>
            <a:off x="960120" y="6356350"/>
            <a:ext cx="3236976" cy="365125"/>
          </a:xfrm>
        </p:spPr>
        <p:txBody>
          <a:bodyPr anchor="ctr">
            <a:normAutofit/>
          </a:bodyPr>
          <a:lstStyle/>
          <a:p>
            <a:pPr rtl="0">
              <a:spcAft>
                <a:spcPts val="600"/>
              </a:spcAft>
            </a:pPr>
            <a:r>
              <a:rPr lang="de-DE" noProof="0"/>
              <a:t>FINAL UNDECIDED</a:t>
            </a:r>
          </a:p>
        </p:txBody>
      </p:sp>
      <p:sp>
        <p:nvSpPr>
          <p:cNvPr id="5" name="Datumsplatzhalter 4">
            <a:extLst>
              <a:ext uri="{FF2B5EF4-FFF2-40B4-BE49-F238E27FC236}">
                <a16:creationId xmlns:a16="http://schemas.microsoft.com/office/drawing/2014/main" id="{CB3782CA-E186-5032-0E66-E9311E145C7F}"/>
              </a:ext>
            </a:extLst>
          </p:cNvPr>
          <p:cNvSpPr>
            <a:spLocks noGrp="1"/>
          </p:cNvSpPr>
          <p:nvPr>
            <p:ph type="dt" sz="half" idx="10"/>
          </p:nvPr>
        </p:nvSpPr>
        <p:spPr>
          <a:xfrm>
            <a:off x="4477512" y="6356350"/>
            <a:ext cx="3236976" cy="365125"/>
          </a:xfrm>
        </p:spPr>
        <p:txBody>
          <a:bodyPr anchor="ctr">
            <a:normAutofit/>
          </a:bodyPr>
          <a:lstStyle/>
          <a:p>
            <a:pPr rtl="0">
              <a:spcAft>
                <a:spcPts val="600"/>
              </a:spcAft>
            </a:pPr>
            <a:r>
              <a:rPr lang="de-DE"/>
              <a:t>2022</a:t>
            </a:r>
            <a:endParaRPr lang="de-DE" noProof="0"/>
          </a:p>
        </p:txBody>
      </p:sp>
      <p:sp>
        <p:nvSpPr>
          <p:cNvPr id="6" name="Foliennummernplatzhalter 5">
            <a:extLst>
              <a:ext uri="{FF2B5EF4-FFF2-40B4-BE49-F238E27FC236}">
                <a16:creationId xmlns:a16="http://schemas.microsoft.com/office/drawing/2014/main" id="{DC0F2429-4F28-F4DE-099C-6B12B8879980}"/>
              </a:ext>
            </a:extLst>
          </p:cNvPr>
          <p:cNvSpPr>
            <a:spLocks noGrp="1"/>
          </p:cNvSpPr>
          <p:nvPr>
            <p:ph type="sldNum" sz="quarter" idx="12"/>
          </p:nvPr>
        </p:nvSpPr>
        <p:spPr>
          <a:xfrm>
            <a:off x="10296144" y="6356350"/>
            <a:ext cx="932688" cy="365125"/>
          </a:xfrm>
        </p:spPr>
        <p:txBody>
          <a:bodyPr anchor="ctr">
            <a:normAutofit/>
          </a:bodyPr>
          <a:lstStyle/>
          <a:p>
            <a:pPr rtl="0">
              <a:spcAft>
                <a:spcPts val="600"/>
              </a:spcAft>
            </a:pPr>
            <a:fld id="{27CE633F-9882-4A5C-83A2-1109D0C73261}" type="slidenum">
              <a:rPr lang="de-DE" noProof="0" smtClean="0"/>
              <a:pPr rtl="0">
                <a:spcAft>
                  <a:spcPts val="600"/>
                </a:spcAft>
              </a:pPr>
              <a:t>15</a:t>
            </a:fld>
            <a:endParaRPr lang="de-DE" noProof="0"/>
          </a:p>
        </p:txBody>
      </p:sp>
      <mc:AlternateContent xmlns:mc="http://schemas.openxmlformats.org/markup-compatibility/2006">
        <mc:Choice xmlns:p14="http://schemas.microsoft.com/office/powerpoint/2010/main" Requires="p14">
          <p:contentPart p14:bwMode="auto" r:id="rId2">
            <p14:nvContentPartPr>
              <p14:cNvPr id="12" name="Freihand 11">
                <a:extLst>
                  <a:ext uri="{FF2B5EF4-FFF2-40B4-BE49-F238E27FC236}">
                    <a16:creationId xmlns:a16="http://schemas.microsoft.com/office/drawing/2014/main" id="{FD3F512B-649C-FCB0-EC77-3D864A132ADF}"/>
                  </a:ext>
                </a:extLst>
              </p14:cNvPr>
              <p14:cNvContentPartPr/>
              <p14:nvPr/>
            </p14:nvContentPartPr>
            <p14:xfrm>
              <a:off x="5903966" y="1675183"/>
              <a:ext cx="304920" cy="124920"/>
            </p14:xfrm>
          </p:contentPart>
        </mc:Choice>
        <mc:Fallback>
          <p:pic>
            <p:nvPicPr>
              <p:cNvPr id="12" name="Freihand 11">
                <a:extLst>
                  <a:ext uri="{FF2B5EF4-FFF2-40B4-BE49-F238E27FC236}">
                    <a16:creationId xmlns:a16="http://schemas.microsoft.com/office/drawing/2014/main" id="{FD3F512B-649C-FCB0-EC77-3D864A132ADF}"/>
                  </a:ext>
                </a:extLst>
              </p:cNvPr>
              <p:cNvPicPr/>
              <p:nvPr/>
            </p:nvPicPr>
            <p:blipFill>
              <a:blip r:embed="rId3"/>
              <a:stretch>
                <a:fillRect/>
              </a:stretch>
            </p:blipFill>
            <p:spPr>
              <a:xfrm>
                <a:off x="5885966" y="1657183"/>
                <a:ext cx="340560" cy="160560"/>
              </a:xfrm>
              <a:prstGeom prst="rect">
                <a:avLst/>
              </a:prstGeom>
            </p:spPr>
          </p:pic>
        </mc:Fallback>
      </mc:AlternateContent>
      <p:graphicFrame>
        <p:nvGraphicFramePr>
          <p:cNvPr id="14" name="Diagramm 13">
            <a:extLst>
              <a:ext uri="{FF2B5EF4-FFF2-40B4-BE49-F238E27FC236}">
                <a16:creationId xmlns:a16="http://schemas.microsoft.com/office/drawing/2014/main" id="{44369B87-6BE5-485A-BAE5-24E3DE88FC70}"/>
              </a:ext>
            </a:extLst>
          </p:cNvPr>
          <p:cNvGraphicFramePr>
            <a:graphicFrameLocks/>
          </p:cNvGraphicFramePr>
          <p:nvPr>
            <p:extLst>
              <p:ext uri="{D42A27DB-BD31-4B8C-83A1-F6EECF244321}">
                <p14:modId xmlns:p14="http://schemas.microsoft.com/office/powerpoint/2010/main" val="3855766524"/>
              </p:ext>
            </p:extLst>
          </p:nvPr>
        </p:nvGraphicFramePr>
        <p:xfrm>
          <a:off x="1710282" y="1532709"/>
          <a:ext cx="8771436" cy="48236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74024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a:xfrm>
            <a:off x="960120" y="317814"/>
            <a:ext cx="10268712" cy="1700784"/>
          </a:xfrm>
        </p:spPr>
        <p:txBody>
          <a:bodyPr anchor="ctr">
            <a:normAutofit/>
          </a:bodyPr>
          <a:lstStyle/>
          <a:p>
            <a:pPr rtl="0"/>
            <a:r>
              <a:rPr lang="de-DE"/>
              <a:t>4. DEMO</a:t>
            </a:r>
          </a:p>
        </p:txBody>
      </p:sp>
      <p:pic>
        <p:nvPicPr>
          <p:cNvPr id="8" name="Inhaltsplatzhalter 7" descr="Doktor zeigt auf Röntgenscan">
            <a:extLst>
              <a:ext uri="{FF2B5EF4-FFF2-40B4-BE49-F238E27FC236}">
                <a16:creationId xmlns:a16="http://schemas.microsoft.com/office/drawing/2014/main" id="{83A2BB2C-5D78-48C4-B3A2-C3DFAED824BB}"/>
              </a:ext>
            </a:extLst>
          </p:cNvPr>
          <p:cNvPicPr>
            <a:picLocks noGrp="1" noChangeAspect="1"/>
          </p:cNvPicPr>
          <p:nvPr>
            <p:ph idx="1"/>
          </p:nvPr>
        </p:nvPicPr>
        <p:blipFill rotWithShape="1">
          <a:blip r:embed="rId2">
            <a:alphaModFix amt="70000"/>
          </a:blip>
          <a:srcRect t="22987" b="20521"/>
          <a:stretch/>
        </p:blipFill>
        <p:spPr>
          <a:xfrm>
            <a:off x="20" y="2249709"/>
            <a:ext cx="12191980" cy="4597400"/>
          </a:xfrm>
          <a:noFill/>
          <a:effectLst>
            <a:innerShdw blurRad="63500" dist="50800" dir="16200000">
              <a:prstClr val="black">
                <a:alpha val="50000"/>
              </a:prstClr>
            </a:innerShdw>
          </a:effectLst>
        </p:spPr>
      </p:pic>
      <p:sp>
        <p:nvSpPr>
          <p:cNvPr id="4" name="Inhaltsplatzhalter 14">
            <a:extLst>
              <a:ext uri="{FF2B5EF4-FFF2-40B4-BE49-F238E27FC236}">
                <a16:creationId xmlns:a16="http://schemas.microsoft.com/office/drawing/2014/main" id="{7798348A-B038-4FA6-9E9D-B3F882BD59F6}"/>
              </a:ext>
            </a:extLst>
          </p:cNvPr>
          <p:cNvSpPr txBox="1">
            <a:spLocks/>
          </p:cNvSpPr>
          <p:nvPr/>
        </p:nvSpPr>
        <p:spPr>
          <a:xfrm>
            <a:off x="6181927" y="1584217"/>
            <a:ext cx="6282216" cy="577153"/>
          </a:xfrm>
          <a:prstGeom prst="rect">
            <a:avLst/>
          </a:prstGeom>
        </p:spPr>
        <p:txBody>
          <a:bodyPr rtlCol="0"/>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3600">
                <a:solidFill>
                  <a:schemeClr val="bg1"/>
                </a:solidFill>
                <a:latin typeface="Whitney"/>
                <a:hlinkClick r:id="rId3" tooltip="https://undecided.ted2.cyou/">
                  <a:extLst>
                    <a:ext uri="{A12FA001-AC4F-418D-AE19-62706E023703}">
                      <ahyp:hlinkClr xmlns:ahyp="http://schemas.microsoft.com/office/drawing/2018/hyperlinkcolor" val="tx"/>
                    </a:ext>
                  </a:extLst>
                </a:hlinkClick>
              </a:rPr>
              <a:t>https://undecided.ted2.cyou/</a:t>
            </a:r>
            <a:endParaRPr lang="de-DE" sz="3600">
              <a:solidFill>
                <a:schemeClr val="bg1"/>
              </a:solidFill>
            </a:endParaRPr>
          </a:p>
        </p:txBody>
      </p:sp>
    </p:spTree>
    <p:extLst>
      <p:ext uri="{BB962C8B-B14F-4D97-AF65-F5344CB8AC3E}">
        <p14:creationId xmlns:p14="http://schemas.microsoft.com/office/powerpoint/2010/main" val="413904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chor="ctr">
            <a:normAutofit/>
          </a:bodyPr>
          <a:lstStyle/>
          <a:p>
            <a:pPr rtl="0"/>
            <a:r>
              <a:rPr lang="de-DE"/>
              <a:t>5. TEC-STACK</a:t>
            </a:r>
          </a:p>
        </p:txBody>
      </p:sp>
      <p:pic>
        <p:nvPicPr>
          <p:cNvPr id="8" name="Inhaltsplatzhalter 7" descr="Vollständiges Puzzle mit einem erleuchteten Teil">
            <a:extLst>
              <a:ext uri="{FF2B5EF4-FFF2-40B4-BE49-F238E27FC236}">
                <a16:creationId xmlns:a16="http://schemas.microsoft.com/office/drawing/2014/main" id="{E9B505EB-562F-4442-AE7C-2489F354EFC9}"/>
              </a:ext>
            </a:extLst>
          </p:cNvPr>
          <p:cNvPicPr>
            <a:picLocks noGrp="1" noChangeAspect="1"/>
          </p:cNvPicPr>
          <p:nvPr>
            <p:ph idx="1"/>
          </p:nvPr>
        </p:nvPicPr>
        <p:blipFill rotWithShape="1">
          <a:blip r:embed="rId2">
            <a:alphaModFix amt="70000"/>
          </a:blip>
          <a:stretch/>
        </p:blipFill>
        <p:spPr>
          <a:xfrm>
            <a:off x="0" y="2260600"/>
            <a:ext cx="12192000" cy="4597400"/>
          </a:xfrm>
          <a:noFill/>
          <a:effectLst>
            <a:innerShdw blurRad="63500" dist="50800" dir="16200000">
              <a:prstClr val="black">
                <a:alpha val="50000"/>
              </a:prstClr>
            </a:innerShdw>
          </a:effectLst>
        </p:spPr>
      </p:pic>
    </p:spTree>
    <p:extLst>
      <p:ext uri="{BB962C8B-B14F-4D97-AF65-F5344CB8AC3E}">
        <p14:creationId xmlns:p14="http://schemas.microsoft.com/office/powerpoint/2010/main" val="1786527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nhaltsplatzhalter 16">
            <a:extLst>
              <a:ext uri="{FF2B5EF4-FFF2-40B4-BE49-F238E27FC236}">
                <a16:creationId xmlns:a16="http://schemas.microsoft.com/office/drawing/2014/main" id="{53057FB2-3336-E609-FA72-60A6C3FD1D56}"/>
              </a:ext>
            </a:extLst>
          </p:cNvPr>
          <p:cNvPicPr>
            <a:picLocks noGrp="1" noChangeAspect="1"/>
          </p:cNvPicPr>
          <p:nvPr>
            <p:ph idx="1"/>
          </p:nvPr>
        </p:nvPicPr>
        <p:blipFill>
          <a:blip r:embed="rId3"/>
          <a:stretch>
            <a:fillRect/>
          </a:stretch>
        </p:blipFill>
        <p:spPr>
          <a:xfrm>
            <a:off x="5187322" y="1138493"/>
            <a:ext cx="7200559" cy="5400419"/>
          </a:xfrm>
        </p:spPr>
      </p:pic>
      <p:pic>
        <p:nvPicPr>
          <p:cNvPr id="15" name="Inhaltsplatzhalter 7" descr="Ein Bild, das Text, CD, Vektorgrafiken enthält.&#10;&#10;Automatisch generierte Beschreibung">
            <a:extLst>
              <a:ext uri="{FF2B5EF4-FFF2-40B4-BE49-F238E27FC236}">
                <a16:creationId xmlns:a16="http://schemas.microsoft.com/office/drawing/2014/main" id="{7D4ADE09-5C1B-432F-A4F4-1C98F0DE7D06}"/>
              </a:ext>
            </a:extLst>
          </p:cNvPr>
          <p:cNvPicPr>
            <a:picLocks noGrp="1" noChangeAspect="1"/>
          </p:cNvPicPr>
          <p:nvPr/>
        </p:nvPicPr>
        <p:blipFill rotWithShape="1">
          <a:blip r:embed="rId4"/>
          <a:srcRect l="19436" t="11186" r="17729" b="11248"/>
          <a:stretch/>
        </p:blipFill>
        <p:spPr>
          <a:xfrm>
            <a:off x="960120" y="1708881"/>
            <a:ext cx="4531946" cy="4195888"/>
          </a:xfrm>
          <a:prstGeom prst="rect">
            <a:avLst/>
          </a:prstGeom>
        </p:spPr>
      </p:pic>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err="1"/>
              <a:t>Tec</a:t>
            </a:r>
            <a:r>
              <a:rPr lang="de-DE"/>
              <a:t>-Stack</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18</a:t>
            </a:fld>
            <a:endParaRPr lang="de-DE" noProof="0"/>
          </a:p>
        </p:txBody>
      </p:sp>
    </p:spTree>
    <p:extLst>
      <p:ext uri="{BB962C8B-B14F-4D97-AF65-F5344CB8AC3E}">
        <p14:creationId xmlns:p14="http://schemas.microsoft.com/office/powerpoint/2010/main" val="1271326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err="1"/>
              <a:t>Tec</a:t>
            </a:r>
            <a:r>
              <a:rPr lang="de-DE"/>
              <a:t>-Stack</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19</a:t>
            </a:fld>
            <a:endParaRPr lang="de-DE" noProof="0"/>
          </a:p>
        </p:txBody>
      </p:sp>
      <p:pic>
        <p:nvPicPr>
          <p:cNvPr id="13" name="Grafik 12">
            <a:extLst>
              <a:ext uri="{FF2B5EF4-FFF2-40B4-BE49-F238E27FC236}">
                <a16:creationId xmlns:a16="http://schemas.microsoft.com/office/drawing/2014/main" id="{F0EBB950-3E4D-3FB5-7C92-F9E310538B2B}"/>
              </a:ext>
            </a:extLst>
          </p:cNvPr>
          <p:cNvPicPr>
            <a:picLocks noChangeAspect="1"/>
          </p:cNvPicPr>
          <p:nvPr/>
        </p:nvPicPr>
        <p:blipFill>
          <a:blip r:embed="rId3"/>
          <a:stretch>
            <a:fillRect/>
          </a:stretch>
        </p:blipFill>
        <p:spPr>
          <a:xfrm>
            <a:off x="2471737" y="1492250"/>
            <a:ext cx="7248525" cy="4629150"/>
          </a:xfrm>
          <a:prstGeom prst="rect">
            <a:avLst/>
          </a:prstGeom>
        </p:spPr>
      </p:pic>
    </p:spTree>
    <p:extLst>
      <p:ext uri="{BB962C8B-B14F-4D97-AF65-F5344CB8AC3E}">
        <p14:creationId xmlns:p14="http://schemas.microsoft.com/office/powerpoint/2010/main" val="900630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a:extLst>
              <a:ext uri="{FF2B5EF4-FFF2-40B4-BE49-F238E27FC236}">
                <a16:creationId xmlns:a16="http://schemas.microsoft.com/office/drawing/2014/main" id="{52FBC489-A4A4-4417-8535-E8EF7F6094EE}"/>
              </a:ext>
            </a:extLst>
          </p:cNvPr>
          <p:cNvPicPr>
            <a:picLocks noGrp="1" noChangeAspect="1"/>
          </p:cNvPicPr>
          <p:nvPr>
            <p:ph type="pic" sz="quarter" idx="15"/>
          </p:nvPr>
        </p:nvPicPr>
        <p:blipFill>
          <a:blip r:embed="rId3"/>
          <a:srcRect l="999" r="999"/>
          <a:stretch>
            <a:fillRect/>
          </a:stretch>
        </p:blipFill>
        <p:spPr>
          <a:effectLst>
            <a:innerShdw blurRad="63500" dist="50800" dir="10800000">
              <a:prstClr val="black">
                <a:alpha val="50000"/>
              </a:prstClr>
            </a:innerShdw>
          </a:effectLst>
        </p:spPr>
      </p:pic>
      <p:sp>
        <p:nvSpPr>
          <p:cNvPr id="54" name="Titel 53">
            <a:extLst>
              <a:ext uri="{FF2B5EF4-FFF2-40B4-BE49-F238E27FC236}">
                <a16:creationId xmlns:a16="http://schemas.microsoft.com/office/drawing/2014/main" id="{742A82AB-F005-49A7-9C16-0AF17C1E992A}"/>
              </a:ext>
            </a:extLst>
          </p:cNvPr>
          <p:cNvSpPr>
            <a:spLocks noGrp="1"/>
          </p:cNvSpPr>
          <p:nvPr>
            <p:ph type="title"/>
          </p:nvPr>
        </p:nvSpPr>
        <p:spPr/>
        <p:txBody>
          <a:bodyPr rtlCol="0"/>
          <a:lstStyle/>
          <a:p>
            <a:pPr rtl="0"/>
            <a:r>
              <a:rPr lang="de-DE"/>
              <a:t>Agenda</a:t>
            </a:r>
          </a:p>
        </p:txBody>
      </p:sp>
      <p:sp>
        <p:nvSpPr>
          <p:cNvPr id="29" name="Inhaltsplatzhalter 28">
            <a:extLst>
              <a:ext uri="{FF2B5EF4-FFF2-40B4-BE49-F238E27FC236}">
                <a16:creationId xmlns:a16="http://schemas.microsoft.com/office/drawing/2014/main" id="{72142BC0-18E5-42CE-A02F-AC348DDCE465}"/>
              </a:ext>
            </a:extLst>
          </p:cNvPr>
          <p:cNvSpPr>
            <a:spLocks noGrp="1"/>
          </p:cNvSpPr>
          <p:nvPr>
            <p:ph idx="1"/>
          </p:nvPr>
        </p:nvSpPr>
        <p:spPr>
          <a:xfrm>
            <a:off x="969301" y="2330692"/>
            <a:ext cx="4778357" cy="3808945"/>
          </a:xfrm>
        </p:spPr>
        <p:txBody>
          <a:bodyPr rtlCol="0" anchor="ctr">
            <a:normAutofit fontScale="92500" lnSpcReduction="20000"/>
          </a:bodyPr>
          <a:lstStyle/>
          <a:p>
            <a:r>
              <a:rPr lang="de-DE"/>
              <a:t>1. VISION &amp; MOTIVATION </a:t>
            </a:r>
          </a:p>
          <a:p>
            <a:r>
              <a:rPr lang="de-DE"/>
              <a:t>2. PROJECT MANAGEMENT </a:t>
            </a:r>
          </a:p>
          <a:p>
            <a:pPr rtl="0"/>
            <a:r>
              <a:rPr lang="de-DE"/>
              <a:t>3. USE CASES</a:t>
            </a:r>
          </a:p>
          <a:p>
            <a:pPr rtl="0"/>
            <a:r>
              <a:rPr lang="de-DE"/>
              <a:t>4. DEMO</a:t>
            </a:r>
          </a:p>
          <a:p>
            <a:pPr rtl="0"/>
            <a:r>
              <a:rPr lang="de-DE"/>
              <a:t>5. TEC-STACK</a:t>
            </a:r>
          </a:p>
          <a:p>
            <a:pPr rtl="0"/>
            <a:r>
              <a:rPr lang="de-DE"/>
              <a:t>6. AUTOMATION</a:t>
            </a:r>
          </a:p>
          <a:p>
            <a:r>
              <a:rPr lang="de-DE"/>
              <a:t>7. RISKS</a:t>
            </a:r>
          </a:p>
          <a:p>
            <a:r>
              <a:rPr lang="de-DE">
                <a:ea typeface="+mn-lt"/>
                <a:cs typeface="+mn-lt"/>
              </a:rPr>
              <a:t>8. </a:t>
            </a:r>
            <a:r>
              <a:rPr lang="de-DE"/>
              <a:t>ARCHITECTURE</a:t>
            </a:r>
          </a:p>
        </p:txBody>
      </p:sp>
      <p:sp>
        <p:nvSpPr>
          <p:cNvPr id="7" name="Fußzeilenplatzhalter 8">
            <a:extLst>
              <a:ext uri="{FF2B5EF4-FFF2-40B4-BE49-F238E27FC236}">
                <a16:creationId xmlns:a16="http://schemas.microsoft.com/office/drawing/2014/main" id="{EA683B60-B65C-41B7-A2DD-F978D1E9EAC1}"/>
              </a:ext>
            </a:extLst>
          </p:cNvPr>
          <p:cNvSpPr>
            <a:spLocks noGrp="1"/>
          </p:cNvSpPr>
          <p:nvPr>
            <p:ph type="ftr" sz="quarter" idx="11"/>
          </p:nvPr>
        </p:nvSpPr>
        <p:spPr/>
        <p:txBody>
          <a:bodyPr rtlCol="0"/>
          <a:lstStyle/>
          <a:p>
            <a:pPr rtl="0"/>
            <a:r>
              <a:rPr lang="de-DE"/>
              <a:t>FINAL UNDECIDED</a:t>
            </a:r>
          </a:p>
        </p:txBody>
      </p:sp>
      <p:sp>
        <p:nvSpPr>
          <p:cNvPr id="6" name="Datumsplatzhalter 7">
            <a:extLst>
              <a:ext uri="{FF2B5EF4-FFF2-40B4-BE49-F238E27FC236}">
                <a16:creationId xmlns:a16="http://schemas.microsoft.com/office/drawing/2014/main" id="{4722503D-ED2B-46FC-B35C-DA57B68DB58F}"/>
              </a:ext>
            </a:extLst>
          </p:cNvPr>
          <p:cNvSpPr>
            <a:spLocks noGrp="1"/>
          </p:cNvSpPr>
          <p:nvPr>
            <p:ph type="dt" sz="half" idx="10"/>
          </p:nvPr>
        </p:nvSpPr>
        <p:spPr/>
        <p:txBody>
          <a:bodyPr rtlCol="0"/>
          <a:lstStyle/>
          <a:p>
            <a:pPr rtl="0"/>
            <a:r>
              <a:rPr lang="de-DE"/>
              <a:t>2022</a:t>
            </a:r>
          </a:p>
        </p:txBody>
      </p:sp>
      <p:sp>
        <p:nvSpPr>
          <p:cNvPr id="8" name="Foliennummernplatzhalter 9">
            <a:extLst>
              <a:ext uri="{FF2B5EF4-FFF2-40B4-BE49-F238E27FC236}">
                <a16:creationId xmlns:a16="http://schemas.microsoft.com/office/drawing/2014/main" id="{E50D8CA2-FDF5-4FB0-A313-B120969EA663}"/>
              </a:ext>
            </a:extLst>
          </p:cNvPr>
          <p:cNvSpPr>
            <a:spLocks noGrp="1"/>
          </p:cNvSpPr>
          <p:nvPr>
            <p:ph type="sldNum" sz="quarter" idx="12"/>
          </p:nvPr>
        </p:nvSpPr>
        <p:spPr/>
        <p:txBody>
          <a:bodyPr rtlCol="0"/>
          <a:lstStyle/>
          <a:p>
            <a:pPr rtl="0"/>
            <a:fld id="{F97E8200-1950-409B-82E7-99938E7AE355}" type="slidenum">
              <a:rPr lang="de-DE" smtClean="0"/>
              <a:pPr rtl="0"/>
              <a:t>2</a:t>
            </a:fld>
            <a:endParaRPr lang="de-DE"/>
          </a:p>
        </p:txBody>
      </p:sp>
    </p:spTree>
    <p:extLst>
      <p:ext uri="{BB962C8B-B14F-4D97-AF65-F5344CB8AC3E}">
        <p14:creationId xmlns:p14="http://schemas.microsoft.com/office/powerpoint/2010/main" val="310580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chor="ctr">
            <a:normAutofit/>
          </a:bodyPr>
          <a:lstStyle/>
          <a:p>
            <a:pPr rtl="0"/>
            <a:r>
              <a:rPr lang="de-DE"/>
              <a:t>6. Automation</a:t>
            </a:r>
          </a:p>
        </p:txBody>
      </p:sp>
      <p:pic>
        <p:nvPicPr>
          <p:cNvPr id="6" name="Inhaltsplatzhalter 5">
            <a:extLst>
              <a:ext uri="{FF2B5EF4-FFF2-40B4-BE49-F238E27FC236}">
                <a16:creationId xmlns:a16="http://schemas.microsoft.com/office/drawing/2014/main" id="{C2F603F5-F37F-47F7-B972-40DEBCB1CCF6}"/>
              </a:ext>
            </a:extLst>
          </p:cNvPr>
          <p:cNvPicPr>
            <a:picLocks noGrp="1" noChangeAspect="1"/>
          </p:cNvPicPr>
          <p:nvPr>
            <p:ph idx="1"/>
          </p:nvPr>
        </p:nvPicPr>
        <p:blipFill>
          <a:blip r:embed="rId2"/>
          <a:stretch>
            <a:fillRect/>
          </a:stretch>
        </p:blipFill>
        <p:spPr>
          <a:xfrm>
            <a:off x="0" y="2258008"/>
            <a:ext cx="12191999" cy="4599992"/>
          </a:xfrm>
        </p:spPr>
      </p:pic>
    </p:spTree>
    <p:extLst>
      <p:ext uri="{BB962C8B-B14F-4D97-AF65-F5344CB8AC3E}">
        <p14:creationId xmlns:p14="http://schemas.microsoft.com/office/powerpoint/2010/main" val="1800852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Automation</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21</a:t>
            </a:fld>
            <a:endParaRPr lang="de-DE" noProof="0"/>
          </a:p>
        </p:txBody>
      </p:sp>
      <p:sp>
        <p:nvSpPr>
          <p:cNvPr id="3" name="Flussdiagramm: Prozess 2">
            <a:extLst>
              <a:ext uri="{FF2B5EF4-FFF2-40B4-BE49-F238E27FC236}">
                <a16:creationId xmlns:a16="http://schemas.microsoft.com/office/drawing/2014/main" id="{2A9D615E-F39B-4CEF-AAFE-DC1E865DA2E3}"/>
              </a:ext>
            </a:extLst>
          </p:cNvPr>
          <p:cNvSpPr/>
          <p:nvPr/>
        </p:nvSpPr>
        <p:spPr>
          <a:xfrm>
            <a:off x="6393262" y="1821303"/>
            <a:ext cx="2054201" cy="923330"/>
          </a:xfrm>
          <a:prstGeom prst="flowChartProcess">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lussdiagramm: Prozess 11">
            <a:extLst>
              <a:ext uri="{FF2B5EF4-FFF2-40B4-BE49-F238E27FC236}">
                <a16:creationId xmlns:a16="http://schemas.microsoft.com/office/drawing/2014/main" id="{953579AB-D812-4EA7-A0B4-86AE77582CB6}"/>
              </a:ext>
            </a:extLst>
          </p:cNvPr>
          <p:cNvSpPr/>
          <p:nvPr/>
        </p:nvSpPr>
        <p:spPr>
          <a:xfrm>
            <a:off x="8351879" y="3673889"/>
            <a:ext cx="2054201" cy="923330"/>
          </a:xfrm>
          <a:prstGeom prst="flowChartProcess">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lussdiagramm: Prozess 12">
            <a:extLst>
              <a:ext uri="{FF2B5EF4-FFF2-40B4-BE49-F238E27FC236}">
                <a16:creationId xmlns:a16="http://schemas.microsoft.com/office/drawing/2014/main" id="{16746989-DC00-42AE-B422-510941E36A08}"/>
              </a:ext>
            </a:extLst>
          </p:cNvPr>
          <p:cNvSpPr/>
          <p:nvPr/>
        </p:nvSpPr>
        <p:spPr>
          <a:xfrm>
            <a:off x="6393262" y="5118409"/>
            <a:ext cx="2054201" cy="923330"/>
          </a:xfrm>
          <a:prstGeom prst="flowChartProcess">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lussdiagramm: Prozess 13">
            <a:extLst>
              <a:ext uri="{FF2B5EF4-FFF2-40B4-BE49-F238E27FC236}">
                <a16:creationId xmlns:a16="http://schemas.microsoft.com/office/drawing/2014/main" id="{430E7BAA-1F12-467E-9168-66D76AE9CACE}"/>
              </a:ext>
            </a:extLst>
          </p:cNvPr>
          <p:cNvSpPr/>
          <p:nvPr/>
        </p:nvSpPr>
        <p:spPr>
          <a:xfrm>
            <a:off x="1057958" y="3673890"/>
            <a:ext cx="2054201" cy="923330"/>
          </a:xfrm>
          <a:prstGeom prst="flowChartProcess">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Inhaltsplatzhalter 14" descr="Ein Bild, das Text enthält.&#10;&#10;Automatisch generierte Beschreibung">
            <a:extLst>
              <a:ext uri="{FF2B5EF4-FFF2-40B4-BE49-F238E27FC236}">
                <a16:creationId xmlns:a16="http://schemas.microsoft.com/office/drawing/2014/main" id="{CF53FD23-FF2C-42DC-9AE5-0D5A683FC4DA}"/>
              </a:ext>
            </a:extLst>
          </p:cNvPr>
          <p:cNvPicPr>
            <a:picLocks noGrp="1" noChangeAspect="1"/>
          </p:cNvPicPr>
          <p:nvPr>
            <p:ph idx="1"/>
          </p:nvPr>
        </p:nvPicPr>
        <p:blipFill>
          <a:blip r:embed="rId3"/>
          <a:stretch>
            <a:fillRect/>
          </a:stretch>
        </p:blipFill>
        <p:spPr>
          <a:xfrm>
            <a:off x="8889782" y="3673889"/>
            <a:ext cx="978392" cy="923331"/>
          </a:xfrm>
        </p:spPr>
      </p:pic>
      <p:pic>
        <p:nvPicPr>
          <p:cNvPr id="19" name="Grafik 18">
            <a:extLst>
              <a:ext uri="{FF2B5EF4-FFF2-40B4-BE49-F238E27FC236}">
                <a16:creationId xmlns:a16="http://schemas.microsoft.com/office/drawing/2014/main" id="{C07C3579-6565-4A6B-A3D4-0DB5C0FA65A8}"/>
              </a:ext>
            </a:extLst>
          </p:cNvPr>
          <p:cNvPicPr>
            <a:picLocks noChangeAspect="1"/>
          </p:cNvPicPr>
          <p:nvPr/>
        </p:nvPicPr>
        <p:blipFill>
          <a:blip r:embed="rId4"/>
          <a:stretch>
            <a:fillRect/>
          </a:stretch>
        </p:blipFill>
        <p:spPr>
          <a:xfrm>
            <a:off x="1612660" y="3796780"/>
            <a:ext cx="944796" cy="677549"/>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69509227-2E36-4E3F-8B6B-45CCC7DFED40}"/>
              </a:ext>
            </a:extLst>
          </p:cNvPr>
          <p:cNvPicPr>
            <a:picLocks noChangeAspect="1"/>
          </p:cNvPicPr>
          <p:nvPr/>
        </p:nvPicPr>
        <p:blipFill>
          <a:blip r:embed="rId5"/>
          <a:stretch>
            <a:fillRect/>
          </a:stretch>
        </p:blipFill>
        <p:spPr>
          <a:xfrm>
            <a:off x="6578856" y="5367068"/>
            <a:ext cx="1683011" cy="426012"/>
          </a:xfrm>
          <a:prstGeom prst="rect">
            <a:avLst/>
          </a:prstGeom>
        </p:spPr>
      </p:pic>
      <p:pic>
        <p:nvPicPr>
          <p:cNvPr id="27" name="Grafik 26" descr="Ein Bild, das Spielzeug enthält.&#10;&#10;Automatisch generierte Beschreibung">
            <a:extLst>
              <a:ext uri="{FF2B5EF4-FFF2-40B4-BE49-F238E27FC236}">
                <a16:creationId xmlns:a16="http://schemas.microsoft.com/office/drawing/2014/main" id="{DCF16071-A28C-4027-A06E-5070CF09A9AD}"/>
              </a:ext>
            </a:extLst>
          </p:cNvPr>
          <p:cNvPicPr>
            <a:picLocks noChangeAspect="1"/>
          </p:cNvPicPr>
          <p:nvPr/>
        </p:nvPicPr>
        <p:blipFill>
          <a:blip r:embed="rId6"/>
          <a:stretch>
            <a:fillRect/>
          </a:stretch>
        </p:blipFill>
        <p:spPr>
          <a:xfrm>
            <a:off x="3585043" y="1821303"/>
            <a:ext cx="1557671" cy="1007828"/>
          </a:xfrm>
          <a:prstGeom prst="rect">
            <a:avLst/>
          </a:prstGeom>
        </p:spPr>
      </p:pic>
      <p:sp>
        <p:nvSpPr>
          <p:cNvPr id="28" name="Pfeil: nach rechts 27">
            <a:extLst>
              <a:ext uri="{FF2B5EF4-FFF2-40B4-BE49-F238E27FC236}">
                <a16:creationId xmlns:a16="http://schemas.microsoft.com/office/drawing/2014/main" id="{82F837A9-88E0-411E-B421-FA26D807FD49}"/>
              </a:ext>
            </a:extLst>
          </p:cNvPr>
          <p:cNvSpPr/>
          <p:nvPr/>
        </p:nvSpPr>
        <p:spPr>
          <a:xfrm rot="18831383">
            <a:off x="2813415" y="3040613"/>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a:extLst>
              <a:ext uri="{FF2B5EF4-FFF2-40B4-BE49-F238E27FC236}">
                <a16:creationId xmlns:a16="http://schemas.microsoft.com/office/drawing/2014/main" id="{1F0F7B67-12DF-4DDB-BCE7-64B51A0A4A7D}"/>
              </a:ext>
            </a:extLst>
          </p:cNvPr>
          <p:cNvSpPr/>
          <p:nvPr/>
        </p:nvSpPr>
        <p:spPr>
          <a:xfrm>
            <a:off x="5388346" y="2100404"/>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rechts 29">
            <a:extLst>
              <a:ext uri="{FF2B5EF4-FFF2-40B4-BE49-F238E27FC236}">
                <a16:creationId xmlns:a16="http://schemas.microsoft.com/office/drawing/2014/main" id="{39CE4083-E92D-41A5-9FFD-D83D7323D3A1}"/>
              </a:ext>
            </a:extLst>
          </p:cNvPr>
          <p:cNvSpPr/>
          <p:nvPr/>
        </p:nvSpPr>
        <p:spPr>
          <a:xfrm rot="2784370">
            <a:off x="8487190" y="2835996"/>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Pfeil: nach rechts 30">
            <a:extLst>
              <a:ext uri="{FF2B5EF4-FFF2-40B4-BE49-F238E27FC236}">
                <a16:creationId xmlns:a16="http://schemas.microsoft.com/office/drawing/2014/main" id="{6C28B2E8-49A6-44F0-85FB-EFB5391BCD17}"/>
              </a:ext>
            </a:extLst>
          </p:cNvPr>
          <p:cNvSpPr/>
          <p:nvPr/>
        </p:nvSpPr>
        <p:spPr>
          <a:xfrm rot="9056261">
            <a:off x="8711972" y="4935846"/>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Pfeil: nach rechts 31">
            <a:extLst>
              <a:ext uri="{FF2B5EF4-FFF2-40B4-BE49-F238E27FC236}">
                <a16:creationId xmlns:a16="http://schemas.microsoft.com/office/drawing/2014/main" id="{5094D695-15DA-4640-91EB-D01D9C815228}"/>
              </a:ext>
            </a:extLst>
          </p:cNvPr>
          <p:cNvSpPr/>
          <p:nvPr/>
        </p:nvSpPr>
        <p:spPr>
          <a:xfrm rot="13250634">
            <a:off x="2389460" y="4849986"/>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Grafik 33">
            <a:extLst>
              <a:ext uri="{FF2B5EF4-FFF2-40B4-BE49-F238E27FC236}">
                <a16:creationId xmlns:a16="http://schemas.microsoft.com/office/drawing/2014/main" id="{E99C50C6-2F07-4C36-9FA6-29FC37FB9423}"/>
              </a:ext>
            </a:extLst>
          </p:cNvPr>
          <p:cNvPicPr>
            <a:picLocks noChangeAspect="1"/>
          </p:cNvPicPr>
          <p:nvPr/>
        </p:nvPicPr>
        <p:blipFill>
          <a:blip r:embed="rId7"/>
          <a:stretch>
            <a:fillRect/>
          </a:stretch>
        </p:blipFill>
        <p:spPr>
          <a:xfrm>
            <a:off x="7089569" y="1881371"/>
            <a:ext cx="803192" cy="803192"/>
          </a:xfrm>
          <a:prstGeom prst="rect">
            <a:avLst/>
          </a:prstGeom>
        </p:spPr>
      </p:pic>
      <p:sp>
        <p:nvSpPr>
          <p:cNvPr id="20" name="Flussdiagramm: Prozess 19">
            <a:extLst>
              <a:ext uri="{FF2B5EF4-FFF2-40B4-BE49-F238E27FC236}">
                <a16:creationId xmlns:a16="http://schemas.microsoft.com/office/drawing/2014/main" id="{71ADB47D-A7AF-182A-FB49-D53F57B725B5}"/>
              </a:ext>
            </a:extLst>
          </p:cNvPr>
          <p:cNvSpPr/>
          <p:nvPr/>
        </p:nvSpPr>
        <p:spPr>
          <a:xfrm>
            <a:off x="3219164" y="5121818"/>
            <a:ext cx="2054201" cy="923330"/>
          </a:xfrm>
          <a:prstGeom prst="flowChartProcess">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Pfeil: nach rechts 21">
            <a:extLst>
              <a:ext uri="{FF2B5EF4-FFF2-40B4-BE49-F238E27FC236}">
                <a16:creationId xmlns:a16="http://schemas.microsoft.com/office/drawing/2014/main" id="{009E372A-DAE0-D391-D1FE-F54F3DDF0FA7}"/>
              </a:ext>
            </a:extLst>
          </p:cNvPr>
          <p:cNvSpPr/>
          <p:nvPr/>
        </p:nvSpPr>
        <p:spPr>
          <a:xfrm rot="10800000">
            <a:off x="5388346" y="5367068"/>
            <a:ext cx="805184" cy="365125"/>
          </a:xfrm>
          <a:prstGeom prst="rightArrow">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E52A12DF-A2F9-9227-999F-FEF87C27E69A}"/>
              </a:ext>
            </a:extLst>
          </p:cNvPr>
          <p:cNvPicPr>
            <a:picLocks noChangeAspect="1"/>
          </p:cNvPicPr>
          <p:nvPr/>
        </p:nvPicPr>
        <p:blipFill>
          <a:blip r:embed="rId8"/>
          <a:stretch>
            <a:fillRect/>
          </a:stretch>
        </p:blipFill>
        <p:spPr>
          <a:xfrm>
            <a:off x="3112159" y="5327053"/>
            <a:ext cx="2503437" cy="493697"/>
          </a:xfrm>
          <a:prstGeom prst="rect">
            <a:avLst/>
          </a:prstGeom>
        </p:spPr>
      </p:pic>
    </p:spTree>
    <p:extLst>
      <p:ext uri="{BB962C8B-B14F-4D97-AF65-F5344CB8AC3E}">
        <p14:creationId xmlns:p14="http://schemas.microsoft.com/office/powerpoint/2010/main" val="2458418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a:xfrm>
            <a:off x="960120" y="317814"/>
            <a:ext cx="10268712" cy="1700784"/>
          </a:xfrm>
        </p:spPr>
        <p:txBody>
          <a:bodyPr anchor="ctr">
            <a:normAutofit/>
          </a:bodyPr>
          <a:lstStyle/>
          <a:p>
            <a:pPr rtl="0"/>
            <a:r>
              <a:rPr lang="de-DE"/>
              <a:t>7. </a:t>
            </a:r>
            <a:r>
              <a:rPr lang="de-DE" err="1"/>
              <a:t>Risks</a:t>
            </a:r>
            <a:endParaRPr lang="de-DE"/>
          </a:p>
        </p:txBody>
      </p:sp>
      <p:pic>
        <p:nvPicPr>
          <p:cNvPr id="7" name="Inhaltsplatzhalter 6" descr="Ein Bild, das Natur enthält.&#10;&#10;Automatisch generierte Beschreibung">
            <a:extLst>
              <a:ext uri="{FF2B5EF4-FFF2-40B4-BE49-F238E27FC236}">
                <a16:creationId xmlns:a16="http://schemas.microsoft.com/office/drawing/2014/main" id="{EA3BD78C-1A34-6C3C-C3C1-EC6D3E5E562C}"/>
              </a:ext>
            </a:extLst>
          </p:cNvPr>
          <p:cNvPicPr>
            <a:picLocks noGrp="1" noChangeAspect="1"/>
          </p:cNvPicPr>
          <p:nvPr>
            <p:ph idx="1"/>
          </p:nvPr>
        </p:nvPicPr>
        <p:blipFill rotWithShape="1">
          <a:blip r:embed="rId3"/>
          <a:srcRect t="32888" b="10620"/>
          <a:stretch/>
        </p:blipFill>
        <p:spPr>
          <a:xfrm>
            <a:off x="20" y="2260600"/>
            <a:ext cx="12191980" cy="4597400"/>
          </a:xfrm>
          <a:noFill/>
        </p:spPr>
      </p:pic>
    </p:spTree>
    <p:extLst>
      <p:ext uri="{BB962C8B-B14F-4D97-AF65-F5344CB8AC3E}">
        <p14:creationId xmlns:p14="http://schemas.microsoft.com/office/powerpoint/2010/main" val="1289903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API (Backend)</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23</a:t>
            </a:fld>
            <a:endParaRPr lang="de-DE" noProof="0"/>
          </a:p>
        </p:txBody>
      </p:sp>
      <p:pic>
        <p:nvPicPr>
          <p:cNvPr id="9" name="Grafik 8">
            <a:extLst>
              <a:ext uri="{FF2B5EF4-FFF2-40B4-BE49-F238E27FC236}">
                <a16:creationId xmlns:a16="http://schemas.microsoft.com/office/drawing/2014/main" id="{21AA30C0-7D52-4D28-B9BE-C724E847540B}"/>
              </a:ext>
            </a:extLst>
          </p:cNvPr>
          <p:cNvPicPr>
            <a:picLocks noChangeAspect="1"/>
          </p:cNvPicPr>
          <p:nvPr/>
        </p:nvPicPr>
        <p:blipFill>
          <a:blip r:embed="rId2"/>
          <a:stretch>
            <a:fillRect/>
          </a:stretch>
        </p:blipFill>
        <p:spPr>
          <a:xfrm>
            <a:off x="2169678" y="1521031"/>
            <a:ext cx="7852644" cy="4835319"/>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2EF37AFE-B222-4603-B79C-CA86585D458F}"/>
              </a:ext>
            </a:extLst>
          </p:cNvPr>
          <p:cNvPicPr>
            <a:picLocks noChangeAspect="1"/>
          </p:cNvPicPr>
          <p:nvPr/>
        </p:nvPicPr>
        <p:blipFill>
          <a:blip r:embed="rId3"/>
          <a:stretch>
            <a:fillRect/>
          </a:stretch>
        </p:blipFill>
        <p:spPr>
          <a:xfrm>
            <a:off x="9782175" y="498632"/>
            <a:ext cx="2003425" cy="539298"/>
          </a:xfrm>
          <a:prstGeom prst="rect">
            <a:avLst/>
          </a:prstGeom>
        </p:spPr>
      </p:pic>
    </p:spTree>
    <p:extLst>
      <p:ext uri="{BB962C8B-B14F-4D97-AF65-F5344CB8AC3E}">
        <p14:creationId xmlns:p14="http://schemas.microsoft.com/office/powerpoint/2010/main" val="1381359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Database Scheme</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24</a:t>
            </a:fld>
            <a:endParaRPr lang="de-DE" noProof="0"/>
          </a:p>
        </p:txBody>
      </p:sp>
      <p:pic>
        <p:nvPicPr>
          <p:cNvPr id="10" name="Grafik 9">
            <a:extLst>
              <a:ext uri="{FF2B5EF4-FFF2-40B4-BE49-F238E27FC236}">
                <a16:creationId xmlns:a16="http://schemas.microsoft.com/office/drawing/2014/main" id="{C04768EA-21F3-43C4-BA16-D8042264C362}"/>
              </a:ext>
            </a:extLst>
          </p:cNvPr>
          <p:cNvPicPr>
            <a:picLocks noChangeAspect="1"/>
          </p:cNvPicPr>
          <p:nvPr/>
        </p:nvPicPr>
        <p:blipFill>
          <a:blip r:embed="rId2"/>
          <a:stretch>
            <a:fillRect/>
          </a:stretch>
        </p:blipFill>
        <p:spPr>
          <a:xfrm>
            <a:off x="1526026" y="1581868"/>
            <a:ext cx="9139947" cy="4774482"/>
          </a:xfrm>
          <a:prstGeom prst="rect">
            <a:avLst/>
          </a:prstGeom>
        </p:spPr>
      </p:pic>
      <p:pic>
        <p:nvPicPr>
          <p:cNvPr id="11" name="Grafik 10">
            <a:extLst>
              <a:ext uri="{FF2B5EF4-FFF2-40B4-BE49-F238E27FC236}">
                <a16:creationId xmlns:a16="http://schemas.microsoft.com/office/drawing/2014/main" id="{8F4BE554-3CF9-42B0-B745-B4E55088F785}"/>
              </a:ext>
            </a:extLst>
          </p:cNvPr>
          <p:cNvPicPr>
            <a:picLocks noChangeAspect="1"/>
          </p:cNvPicPr>
          <p:nvPr/>
        </p:nvPicPr>
        <p:blipFill>
          <a:blip r:embed="rId3"/>
          <a:stretch>
            <a:fillRect/>
          </a:stretch>
        </p:blipFill>
        <p:spPr>
          <a:xfrm>
            <a:off x="9622277" y="452229"/>
            <a:ext cx="2163323" cy="613505"/>
          </a:xfrm>
          <a:prstGeom prst="rect">
            <a:avLst/>
          </a:prstGeom>
        </p:spPr>
      </p:pic>
    </p:spTree>
    <p:extLst>
      <p:ext uri="{BB962C8B-B14F-4D97-AF65-F5344CB8AC3E}">
        <p14:creationId xmlns:p14="http://schemas.microsoft.com/office/powerpoint/2010/main" val="4012696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err="1"/>
              <a:t>Testing</a:t>
            </a:r>
            <a:endParaRPr lang="de-DE"/>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25</a:t>
            </a:fld>
            <a:endParaRPr lang="de-DE" noProof="0"/>
          </a:p>
        </p:txBody>
      </p:sp>
      <p:pic>
        <p:nvPicPr>
          <p:cNvPr id="1026" name="Picture 2">
            <a:extLst>
              <a:ext uri="{FF2B5EF4-FFF2-40B4-BE49-F238E27FC236}">
                <a16:creationId xmlns:a16="http://schemas.microsoft.com/office/drawing/2014/main" id="{FDDB33BE-728D-DAA5-0FEF-CD828B44F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23" y="2107764"/>
            <a:ext cx="4979533" cy="42453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4BC614-78BA-20BD-A204-4E6A962DD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907" y="2107764"/>
            <a:ext cx="4309790" cy="4250519"/>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E7CCC0CB-DEBE-B891-F1D6-7A53DCEAF281}"/>
              </a:ext>
            </a:extLst>
          </p:cNvPr>
          <p:cNvSpPr txBox="1"/>
          <p:nvPr/>
        </p:nvSpPr>
        <p:spPr>
          <a:xfrm>
            <a:off x="2187859" y="1623792"/>
            <a:ext cx="1050031" cy="369332"/>
          </a:xfrm>
          <a:prstGeom prst="rect">
            <a:avLst/>
          </a:prstGeom>
          <a:noFill/>
        </p:spPr>
        <p:txBody>
          <a:bodyPr wrap="none" rtlCol="0">
            <a:spAutoFit/>
          </a:bodyPr>
          <a:lstStyle/>
          <a:p>
            <a:r>
              <a:rPr lang="de-DE" u="sng"/>
              <a:t>Backend</a:t>
            </a:r>
          </a:p>
        </p:txBody>
      </p:sp>
      <p:sp>
        <p:nvSpPr>
          <p:cNvPr id="21" name="Textfeld 20">
            <a:extLst>
              <a:ext uri="{FF2B5EF4-FFF2-40B4-BE49-F238E27FC236}">
                <a16:creationId xmlns:a16="http://schemas.microsoft.com/office/drawing/2014/main" id="{C1AE629F-A238-214F-286B-B21C86590E8E}"/>
              </a:ext>
            </a:extLst>
          </p:cNvPr>
          <p:cNvSpPr txBox="1"/>
          <p:nvPr/>
        </p:nvSpPr>
        <p:spPr>
          <a:xfrm>
            <a:off x="8967498" y="1625726"/>
            <a:ext cx="1058367" cy="369332"/>
          </a:xfrm>
          <a:prstGeom prst="rect">
            <a:avLst/>
          </a:prstGeom>
          <a:noFill/>
        </p:spPr>
        <p:txBody>
          <a:bodyPr wrap="none" rtlCol="0">
            <a:spAutoFit/>
          </a:bodyPr>
          <a:lstStyle/>
          <a:p>
            <a:r>
              <a:rPr lang="de-DE" u="sng"/>
              <a:t>Frontend</a:t>
            </a:r>
          </a:p>
        </p:txBody>
      </p:sp>
    </p:spTree>
    <p:extLst>
      <p:ext uri="{BB962C8B-B14F-4D97-AF65-F5344CB8AC3E}">
        <p14:creationId xmlns:p14="http://schemas.microsoft.com/office/powerpoint/2010/main" val="4066087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err="1"/>
              <a:t>Testing</a:t>
            </a:r>
            <a:r>
              <a:rPr lang="de-DE"/>
              <a:t> – Feature Files</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26</a:t>
            </a:fld>
            <a:endParaRPr lang="de-DE" noProof="0"/>
          </a:p>
        </p:txBody>
      </p:sp>
      <p:pic>
        <p:nvPicPr>
          <p:cNvPr id="13" name="Grafik 12">
            <a:extLst>
              <a:ext uri="{FF2B5EF4-FFF2-40B4-BE49-F238E27FC236}">
                <a16:creationId xmlns:a16="http://schemas.microsoft.com/office/drawing/2014/main" id="{1D5DBEB9-AACE-5721-E8BA-2A0CD5642CD0}"/>
              </a:ext>
            </a:extLst>
          </p:cNvPr>
          <p:cNvPicPr>
            <a:picLocks noChangeAspect="1"/>
          </p:cNvPicPr>
          <p:nvPr/>
        </p:nvPicPr>
        <p:blipFill>
          <a:blip r:embed="rId2"/>
          <a:stretch>
            <a:fillRect/>
          </a:stretch>
        </p:blipFill>
        <p:spPr>
          <a:xfrm>
            <a:off x="769951" y="1542515"/>
            <a:ext cx="2438094" cy="4813833"/>
          </a:xfrm>
          <a:prstGeom prst="rect">
            <a:avLst/>
          </a:prstGeom>
        </p:spPr>
      </p:pic>
      <p:pic>
        <p:nvPicPr>
          <p:cNvPr id="15" name="Grafik 14">
            <a:extLst>
              <a:ext uri="{FF2B5EF4-FFF2-40B4-BE49-F238E27FC236}">
                <a16:creationId xmlns:a16="http://schemas.microsoft.com/office/drawing/2014/main" id="{DF00BA25-FEB9-AE3C-C045-2D26D504FFDE}"/>
              </a:ext>
            </a:extLst>
          </p:cNvPr>
          <p:cNvPicPr>
            <a:picLocks noChangeAspect="1"/>
          </p:cNvPicPr>
          <p:nvPr/>
        </p:nvPicPr>
        <p:blipFill>
          <a:blip r:embed="rId3"/>
          <a:stretch>
            <a:fillRect/>
          </a:stretch>
        </p:blipFill>
        <p:spPr>
          <a:xfrm>
            <a:off x="3688142" y="1542515"/>
            <a:ext cx="3176059" cy="4813833"/>
          </a:xfrm>
          <a:prstGeom prst="rect">
            <a:avLst/>
          </a:prstGeom>
        </p:spPr>
      </p:pic>
      <p:pic>
        <p:nvPicPr>
          <p:cNvPr id="17" name="Grafik 16">
            <a:extLst>
              <a:ext uri="{FF2B5EF4-FFF2-40B4-BE49-F238E27FC236}">
                <a16:creationId xmlns:a16="http://schemas.microsoft.com/office/drawing/2014/main" id="{FED4DC2D-1F88-B7CD-95C3-21CEEA59AEEF}"/>
              </a:ext>
            </a:extLst>
          </p:cNvPr>
          <p:cNvPicPr>
            <a:picLocks noChangeAspect="1"/>
          </p:cNvPicPr>
          <p:nvPr/>
        </p:nvPicPr>
        <p:blipFill>
          <a:blip r:embed="rId4"/>
          <a:stretch>
            <a:fillRect/>
          </a:stretch>
        </p:blipFill>
        <p:spPr>
          <a:xfrm>
            <a:off x="7344299" y="1542515"/>
            <a:ext cx="4074702" cy="4813833"/>
          </a:xfrm>
          <a:prstGeom prst="rect">
            <a:avLst/>
          </a:prstGeom>
        </p:spPr>
      </p:pic>
    </p:spTree>
    <p:extLst>
      <p:ext uri="{BB962C8B-B14F-4D97-AF65-F5344CB8AC3E}">
        <p14:creationId xmlns:p14="http://schemas.microsoft.com/office/powerpoint/2010/main" val="1222459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err="1"/>
              <a:t>Testing</a:t>
            </a:r>
            <a:r>
              <a:rPr lang="de-DE"/>
              <a:t> – Unit Tests </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27</a:t>
            </a:fld>
            <a:endParaRPr lang="de-DE" noProof="0"/>
          </a:p>
        </p:txBody>
      </p:sp>
      <p:pic>
        <p:nvPicPr>
          <p:cNvPr id="7" name="Grafik 6">
            <a:extLst>
              <a:ext uri="{FF2B5EF4-FFF2-40B4-BE49-F238E27FC236}">
                <a16:creationId xmlns:a16="http://schemas.microsoft.com/office/drawing/2014/main" id="{B22945DB-A816-3E51-66D1-EE605EFCC515}"/>
              </a:ext>
            </a:extLst>
          </p:cNvPr>
          <p:cNvPicPr>
            <a:picLocks noChangeAspect="1"/>
          </p:cNvPicPr>
          <p:nvPr/>
        </p:nvPicPr>
        <p:blipFill>
          <a:blip r:embed="rId2"/>
          <a:stretch>
            <a:fillRect/>
          </a:stretch>
        </p:blipFill>
        <p:spPr>
          <a:xfrm>
            <a:off x="1607695" y="1544571"/>
            <a:ext cx="3438736" cy="4811779"/>
          </a:xfrm>
          <a:prstGeom prst="rect">
            <a:avLst/>
          </a:prstGeom>
        </p:spPr>
      </p:pic>
      <p:sp>
        <p:nvSpPr>
          <p:cNvPr id="8" name="Textfeld 7">
            <a:extLst>
              <a:ext uri="{FF2B5EF4-FFF2-40B4-BE49-F238E27FC236}">
                <a16:creationId xmlns:a16="http://schemas.microsoft.com/office/drawing/2014/main" id="{352461F0-536F-5D6A-A53D-5DE4E0DBC395}"/>
              </a:ext>
            </a:extLst>
          </p:cNvPr>
          <p:cNvSpPr txBox="1"/>
          <p:nvPr/>
        </p:nvSpPr>
        <p:spPr>
          <a:xfrm>
            <a:off x="6372860" y="3345160"/>
            <a:ext cx="4674636" cy="923330"/>
          </a:xfrm>
          <a:prstGeom prst="rect">
            <a:avLst/>
          </a:prstGeom>
          <a:noFill/>
        </p:spPr>
        <p:txBody>
          <a:bodyPr wrap="square" rtlCol="0">
            <a:spAutoFit/>
          </a:bodyPr>
          <a:lstStyle/>
          <a:p>
            <a:pPr marL="285750" indent="-285750">
              <a:buFont typeface="Arial" panose="020B0604020202020204" pitchFamily="34" charset="0"/>
              <a:buChar char="•"/>
            </a:pPr>
            <a:r>
              <a:rPr lang="de-DE"/>
              <a:t>Mock </a:t>
            </a:r>
            <a:r>
              <a:rPr lang="de-DE" err="1"/>
              <a:t>userRepository</a:t>
            </a:r>
            <a:endParaRPr lang="de-DE"/>
          </a:p>
          <a:p>
            <a:pPr marL="285750" indent="-285750">
              <a:buFont typeface="Arial" panose="020B0604020202020204" pitchFamily="34" charset="0"/>
              <a:buChar char="•"/>
            </a:pPr>
            <a:r>
              <a:rPr lang="de-DE"/>
              <a:t>Create </a:t>
            </a:r>
            <a:r>
              <a:rPr lang="de-DE" err="1"/>
              <a:t>new</a:t>
            </a:r>
            <a:r>
              <a:rPr lang="de-DE"/>
              <a:t> User </a:t>
            </a:r>
            <a:r>
              <a:rPr lang="de-DE" err="1"/>
              <a:t>before</a:t>
            </a:r>
            <a:r>
              <a:rPr lang="de-DE"/>
              <a:t> </a:t>
            </a:r>
            <a:r>
              <a:rPr lang="de-DE" err="1"/>
              <a:t>eacht</a:t>
            </a:r>
            <a:r>
              <a:rPr lang="de-DE"/>
              <a:t> </a:t>
            </a:r>
            <a:r>
              <a:rPr lang="de-DE" err="1"/>
              <a:t>test</a:t>
            </a:r>
            <a:endParaRPr lang="de-DE"/>
          </a:p>
          <a:p>
            <a:pPr marL="285750" indent="-285750">
              <a:buFont typeface="Arial" panose="020B0604020202020204" pitchFamily="34" charset="0"/>
              <a:buChar char="•"/>
            </a:pPr>
            <a:r>
              <a:rPr lang="de-DE"/>
              <a:t>Test </a:t>
            </a:r>
            <a:r>
              <a:rPr lang="de-DE" err="1"/>
              <a:t>postNewEmail</a:t>
            </a:r>
            <a:r>
              <a:rPr lang="de-DE"/>
              <a:t>()</a:t>
            </a:r>
          </a:p>
        </p:txBody>
      </p:sp>
    </p:spTree>
    <p:extLst>
      <p:ext uri="{BB962C8B-B14F-4D97-AF65-F5344CB8AC3E}">
        <p14:creationId xmlns:p14="http://schemas.microsoft.com/office/powerpoint/2010/main" val="305323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err="1"/>
              <a:t>Testing</a:t>
            </a:r>
            <a:r>
              <a:rPr lang="de-DE"/>
              <a:t> – API Tests</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28</a:t>
            </a:fld>
            <a:endParaRPr lang="de-DE" noProof="0"/>
          </a:p>
        </p:txBody>
      </p:sp>
    </p:spTree>
    <p:extLst>
      <p:ext uri="{BB962C8B-B14F-4D97-AF65-F5344CB8AC3E}">
        <p14:creationId xmlns:p14="http://schemas.microsoft.com/office/powerpoint/2010/main" val="600447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Observer Pattern (Frontend)</a:t>
            </a:r>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29</a:t>
            </a:fld>
            <a:endParaRPr lang="de-DE" noProof="0"/>
          </a:p>
        </p:txBody>
      </p:sp>
      <p:pic>
        <p:nvPicPr>
          <p:cNvPr id="7" name="Grafik 6" descr="Ein Bild, das Text, Screenshot, schwarz, Monitor enthält.&#10;&#10;Automatisch generierte Beschreibung">
            <a:extLst>
              <a:ext uri="{FF2B5EF4-FFF2-40B4-BE49-F238E27FC236}">
                <a16:creationId xmlns:a16="http://schemas.microsoft.com/office/drawing/2014/main" id="{9D75CC6B-AFDA-D0ED-306A-3B4D34C9EFAB}"/>
              </a:ext>
            </a:extLst>
          </p:cNvPr>
          <p:cNvPicPr>
            <a:picLocks noChangeAspect="1"/>
          </p:cNvPicPr>
          <p:nvPr/>
        </p:nvPicPr>
        <p:blipFill>
          <a:blip r:embed="rId2"/>
          <a:stretch>
            <a:fillRect/>
          </a:stretch>
        </p:blipFill>
        <p:spPr>
          <a:xfrm>
            <a:off x="1996122" y="1944687"/>
            <a:ext cx="8753475" cy="3724275"/>
          </a:xfrm>
          <a:prstGeom prst="rect">
            <a:avLst/>
          </a:prstGeom>
        </p:spPr>
      </p:pic>
    </p:spTree>
    <p:extLst>
      <p:ext uri="{BB962C8B-B14F-4D97-AF65-F5344CB8AC3E}">
        <p14:creationId xmlns:p14="http://schemas.microsoft.com/office/powerpoint/2010/main" val="2486819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a:xfrm>
            <a:off x="960120" y="317814"/>
            <a:ext cx="10268712" cy="1700784"/>
          </a:xfrm>
        </p:spPr>
        <p:txBody>
          <a:bodyPr anchor="ctr">
            <a:normAutofit/>
          </a:bodyPr>
          <a:lstStyle/>
          <a:p>
            <a:r>
              <a:rPr lang="de-DE"/>
              <a:t>1. VISION &amp; MOTIVATION </a:t>
            </a:r>
          </a:p>
        </p:txBody>
      </p:sp>
      <p:pic>
        <p:nvPicPr>
          <p:cNvPr id="10" name="Inhaltsplatzhalter 9" descr="Ein Bild, das Person, Tisch, drinnen, Mahlzeit enthält.&#10;&#10;Automatisch generierte Beschreibung">
            <a:extLst>
              <a:ext uri="{FF2B5EF4-FFF2-40B4-BE49-F238E27FC236}">
                <a16:creationId xmlns:a16="http://schemas.microsoft.com/office/drawing/2014/main" id="{8A9084F9-B05A-4608-AFF8-F0296B7E7020}"/>
              </a:ext>
            </a:extLst>
          </p:cNvPr>
          <p:cNvPicPr>
            <a:picLocks noGrp="1" noChangeAspect="1"/>
          </p:cNvPicPr>
          <p:nvPr>
            <p:ph idx="1"/>
          </p:nvPr>
        </p:nvPicPr>
        <p:blipFill rotWithShape="1">
          <a:blip r:embed="rId2"/>
          <a:srcRect t="18438" b="24857"/>
          <a:stretch/>
        </p:blipFill>
        <p:spPr>
          <a:xfrm>
            <a:off x="20" y="2260600"/>
            <a:ext cx="12191980" cy="4597400"/>
          </a:xfrm>
          <a:noFill/>
          <a:effectLst>
            <a:innerShdw blurRad="63500" dist="50800" dir="16200000">
              <a:prstClr val="black">
                <a:alpha val="50000"/>
              </a:prstClr>
            </a:innerShdw>
          </a:effectLst>
        </p:spPr>
      </p:pic>
    </p:spTree>
    <p:extLst>
      <p:ext uri="{BB962C8B-B14F-4D97-AF65-F5344CB8AC3E}">
        <p14:creationId xmlns:p14="http://schemas.microsoft.com/office/powerpoint/2010/main" val="3783494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err="1"/>
              <a:t>Metrics</a:t>
            </a:r>
            <a:endParaRPr lang="de-DE"/>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30</a:t>
            </a:fld>
            <a:endParaRPr lang="de-DE" noProof="0"/>
          </a:p>
        </p:txBody>
      </p:sp>
      <p:pic>
        <p:nvPicPr>
          <p:cNvPr id="2050" name="Picture 2">
            <a:extLst>
              <a:ext uri="{FF2B5EF4-FFF2-40B4-BE49-F238E27FC236}">
                <a16:creationId xmlns:a16="http://schemas.microsoft.com/office/drawing/2014/main" id="{A49C5466-5546-3E9A-C48B-7E8B8DDDF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174" y="2020608"/>
            <a:ext cx="6681651" cy="4026032"/>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EAE956F4-19EC-F4CB-853A-49A96D380875}"/>
              </a:ext>
            </a:extLst>
          </p:cNvPr>
          <p:cNvPicPr>
            <a:picLocks noChangeAspect="1"/>
          </p:cNvPicPr>
          <p:nvPr/>
        </p:nvPicPr>
        <p:blipFill>
          <a:blip r:embed="rId3"/>
          <a:stretch>
            <a:fillRect/>
          </a:stretch>
        </p:blipFill>
        <p:spPr>
          <a:xfrm>
            <a:off x="2742720" y="1831454"/>
            <a:ext cx="7260279" cy="4370041"/>
          </a:xfrm>
          <a:prstGeom prst="rect">
            <a:avLst/>
          </a:prstGeom>
        </p:spPr>
      </p:pic>
    </p:spTree>
    <p:extLst>
      <p:ext uri="{BB962C8B-B14F-4D97-AF65-F5344CB8AC3E}">
        <p14:creationId xmlns:p14="http://schemas.microsoft.com/office/powerpoint/2010/main" val="3650178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chor="ctr">
            <a:normAutofit/>
          </a:bodyPr>
          <a:lstStyle/>
          <a:p>
            <a:pPr rtl="0"/>
            <a:r>
              <a:rPr lang="de-DE"/>
              <a:t>8. ARCHITECTURE</a:t>
            </a:r>
          </a:p>
        </p:txBody>
      </p:sp>
      <p:pic>
        <p:nvPicPr>
          <p:cNvPr id="8" name="Inhaltsplatzhalter 7" descr="Wellenlinien vor weißem Hintergrund">
            <a:extLst>
              <a:ext uri="{FF2B5EF4-FFF2-40B4-BE49-F238E27FC236}">
                <a16:creationId xmlns:a16="http://schemas.microsoft.com/office/drawing/2014/main" id="{9F58785B-C858-4974-BA61-E60019393622}"/>
              </a:ext>
            </a:extLst>
          </p:cNvPr>
          <p:cNvPicPr>
            <a:picLocks noGrp="1" noChangeAspect="1"/>
          </p:cNvPicPr>
          <p:nvPr>
            <p:ph idx="1"/>
          </p:nvPr>
        </p:nvPicPr>
        <p:blipFill rotWithShape="1">
          <a:blip r:embed="rId3">
            <a:alphaModFix amt="85000"/>
          </a:blip>
          <a:stretch/>
        </p:blipFill>
        <p:spPr>
          <a:xfrm>
            <a:off x="0" y="2260600"/>
            <a:ext cx="12192000" cy="4597400"/>
          </a:xfrm>
          <a:noFill/>
          <a:effectLst>
            <a:innerShdw blurRad="63500" dist="50800" dir="16200000">
              <a:prstClr val="black">
                <a:alpha val="50000"/>
              </a:prstClr>
            </a:innerShdw>
          </a:effectLst>
        </p:spPr>
      </p:pic>
    </p:spTree>
    <p:extLst>
      <p:ext uri="{BB962C8B-B14F-4D97-AF65-F5344CB8AC3E}">
        <p14:creationId xmlns:p14="http://schemas.microsoft.com/office/powerpoint/2010/main" val="1400244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Architecture – Class </a:t>
            </a:r>
            <a:r>
              <a:rPr lang="de-DE" err="1"/>
              <a:t>Diagram</a:t>
            </a:r>
            <a:endParaRPr lang="de-DE"/>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32</a:t>
            </a:fld>
            <a:endParaRPr lang="de-DE" noProof="0"/>
          </a:p>
        </p:txBody>
      </p:sp>
      <p:sp>
        <p:nvSpPr>
          <p:cNvPr id="14" name="Textfeld 13">
            <a:extLst>
              <a:ext uri="{FF2B5EF4-FFF2-40B4-BE49-F238E27FC236}">
                <a16:creationId xmlns:a16="http://schemas.microsoft.com/office/drawing/2014/main" id="{5EF562AA-1168-4BCE-9928-59555A348424}"/>
              </a:ext>
            </a:extLst>
          </p:cNvPr>
          <p:cNvSpPr txBox="1"/>
          <p:nvPr/>
        </p:nvSpPr>
        <p:spPr>
          <a:xfrm>
            <a:off x="8752752" y="4554823"/>
            <a:ext cx="1575302" cy="369332"/>
          </a:xfrm>
          <a:prstGeom prst="rect">
            <a:avLst/>
          </a:prstGeom>
          <a:noFill/>
        </p:spPr>
        <p:txBody>
          <a:bodyPr wrap="square" rtlCol="0">
            <a:spAutoFit/>
          </a:bodyPr>
          <a:lstStyle/>
          <a:p>
            <a:r>
              <a:rPr lang="de-DE">
                <a:solidFill>
                  <a:srgbClr val="FFC000"/>
                </a:solidFill>
              </a:rPr>
              <a:t>CONTROLLER</a:t>
            </a:r>
          </a:p>
        </p:txBody>
      </p:sp>
      <p:sp>
        <p:nvSpPr>
          <p:cNvPr id="15" name="Textfeld 14">
            <a:extLst>
              <a:ext uri="{FF2B5EF4-FFF2-40B4-BE49-F238E27FC236}">
                <a16:creationId xmlns:a16="http://schemas.microsoft.com/office/drawing/2014/main" id="{75F0D200-B00D-4B3C-B458-86530C176D9E}"/>
              </a:ext>
            </a:extLst>
          </p:cNvPr>
          <p:cNvSpPr txBox="1"/>
          <p:nvPr/>
        </p:nvSpPr>
        <p:spPr>
          <a:xfrm>
            <a:off x="8784662" y="2682693"/>
            <a:ext cx="1738266" cy="369332"/>
          </a:xfrm>
          <a:prstGeom prst="rect">
            <a:avLst/>
          </a:prstGeom>
          <a:noFill/>
        </p:spPr>
        <p:txBody>
          <a:bodyPr wrap="square" rtlCol="0">
            <a:spAutoFit/>
          </a:bodyPr>
          <a:lstStyle/>
          <a:p>
            <a:r>
              <a:rPr lang="de-DE">
                <a:solidFill>
                  <a:srgbClr val="FF0000"/>
                </a:solidFill>
              </a:rPr>
              <a:t>MODEL</a:t>
            </a:r>
          </a:p>
        </p:txBody>
      </p:sp>
      <p:sp>
        <p:nvSpPr>
          <p:cNvPr id="16" name="Textfeld 15">
            <a:extLst>
              <a:ext uri="{FF2B5EF4-FFF2-40B4-BE49-F238E27FC236}">
                <a16:creationId xmlns:a16="http://schemas.microsoft.com/office/drawing/2014/main" id="{AA0710DD-8837-4D28-88BE-4680D40871F8}"/>
              </a:ext>
            </a:extLst>
          </p:cNvPr>
          <p:cNvSpPr txBox="1"/>
          <p:nvPr/>
        </p:nvSpPr>
        <p:spPr>
          <a:xfrm>
            <a:off x="8784662" y="5673334"/>
            <a:ext cx="1837854" cy="369332"/>
          </a:xfrm>
          <a:prstGeom prst="rect">
            <a:avLst/>
          </a:prstGeom>
          <a:noFill/>
        </p:spPr>
        <p:txBody>
          <a:bodyPr wrap="square" rtlCol="0">
            <a:spAutoFit/>
          </a:bodyPr>
          <a:lstStyle/>
          <a:p>
            <a:r>
              <a:rPr lang="de-DE" err="1">
                <a:solidFill>
                  <a:srgbClr val="00B050"/>
                </a:solidFill>
              </a:rPr>
              <a:t>Miscellaneous</a:t>
            </a:r>
            <a:endParaRPr lang="de-DE">
              <a:solidFill>
                <a:srgbClr val="00B050"/>
              </a:solidFill>
            </a:endParaRPr>
          </a:p>
        </p:txBody>
      </p:sp>
      <p:pic>
        <p:nvPicPr>
          <p:cNvPr id="7" name="Grafik 6">
            <a:extLst>
              <a:ext uri="{FF2B5EF4-FFF2-40B4-BE49-F238E27FC236}">
                <a16:creationId xmlns:a16="http://schemas.microsoft.com/office/drawing/2014/main" id="{5D59F0D7-192B-2876-487F-6A0E6E1063B9}"/>
              </a:ext>
            </a:extLst>
          </p:cNvPr>
          <p:cNvPicPr>
            <a:picLocks noChangeAspect="1"/>
          </p:cNvPicPr>
          <p:nvPr/>
        </p:nvPicPr>
        <p:blipFill>
          <a:blip r:embed="rId3"/>
          <a:stretch>
            <a:fillRect/>
          </a:stretch>
        </p:blipFill>
        <p:spPr>
          <a:xfrm>
            <a:off x="3119667" y="1621547"/>
            <a:ext cx="5451830" cy="2046367"/>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9" name="Grafik 8">
            <a:extLst>
              <a:ext uri="{FF2B5EF4-FFF2-40B4-BE49-F238E27FC236}">
                <a16:creationId xmlns:a16="http://schemas.microsoft.com/office/drawing/2014/main" id="{887C0920-8E63-2C87-C15C-B57C9A75E002}"/>
              </a:ext>
            </a:extLst>
          </p:cNvPr>
          <p:cNvPicPr>
            <a:picLocks noChangeAspect="1"/>
          </p:cNvPicPr>
          <p:nvPr/>
        </p:nvPicPr>
        <p:blipFill>
          <a:blip r:embed="rId4"/>
          <a:stretch>
            <a:fillRect/>
          </a:stretch>
        </p:blipFill>
        <p:spPr>
          <a:xfrm>
            <a:off x="3103792" y="3738938"/>
            <a:ext cx="5498279" cy="1508647"/>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20" name="Grafik 19">
            <a:extLst>
              <a:ext uri="{FF2B5EF4-FFF2-40B4-BE49-F238E27FC236}">
                <a16:creationId xmlns:a16="http://schemas.microsoft.com/office/drawing/2014/main" id="{7314B3A3-2806-D2A4-F759-F6F78EA36226}"/>
              </a:ext>
            </a:extLst>
          </p:cNvPr>
          <p:cNvPicPr>
            <a:picLocks noChangeAspect="1"/>
          </p:cNvPicPr>
          <p:nvPr/>
        </p:nvPicPr>
        <p:blipFill>
          <a:blip r:embed="rId5"/>
          <a:stretch>
            <a:fillRect/>
          </a:stretch>
        </p:blipFill>
        <p:spPr>
          <a:xfrm>
            <a:off x="3119667" y="5336362"/>
            <a:ext cx="5498279" cy="851215"/>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2766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Architecture – Class </a:t>
            </a:r>
            <a:r>
              <a:rPr lang="de-DE" err="1"/>
              <a:t>Diagram</a:t>
            </a:r>
            <a:endParaRPr lang="de-DE"/>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33</a:t>
            </a:fld>
            <a:endParaRPr lang="de-DE" noProof="0"/>
          </a:p>
        </p:txBody>
      </p:sp>
      <p:pic>
        <p:nvPicPr>
          <p:cNvPr id="9" name="Grafik 8">
            <a:extLst>
              <a:ext uri="{FF2B5EF4-FFF2-40B4-BE49-F238E27FC236}">
                <a16:creationId xmlns:a16="http://schemas.microsoft.com/office/drawing/2014/main" id="{F384CE23-E678-F06A-1B5D-FE2711D04CAC}"/>
              </a:ext>
            </a:extLst>
          </p:cNvPr>
          <p:cNvPicPr>
            <a:picLocks noChangeAspect="1"/>
          </p:cNvPicPr>
          <p:nvPr/>
        </p:nvPicPr>
        <p:blipFill>
          <a:blip r:embed="rId3"/>
          <a:stretch>
            <a:fillRect/>
          </a:stretch>
        </p:blipFill>
        <p:spPr>
          <a:xfrm>
            <a:off x="0" y="2215697"/>
            <a:ext cx="12192000" cy="3384550"/>
          </a:xfrm>
          <a:prstGeom prst="rect">
            <a:avLst/>
          </a:prstGeom>
        </p:spPr>
      </p:pic>
    </p:spTree>
    <p:extLst>
      <p:ext uri="{BB962C8B-B14F-4D97-AF65-F5344CB8AC3E}">
        <p14:creationId xmlns:p14="http://schemas.microsoft.com/office/powerpoint/2010/main" val="3786535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Architecture – Class </a:t>
            </a:r>
            <a:r>
              <a:rPr lang="de-DE" err="1"/>
              <a:t>Diagram</a:t>
            </a:r>
            <a:endParaRPr lang="de-DE"/>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34</a:t>
            </a:fld>
            <a:endParaRPr lang="de-DE" noProof="0"/>
          </a:p>
        </p:txBody>
      </p:sp>
      <p:pic>
        <p:nvPicPr>
          <p:cNvPr id="10" name="Inhaltsplatzhalter 9">
            <a:extLst>
              <a:ext uri="{FF2B5EF4-FFF2-40B4-BE49-F238E27FC236}">
                <a16:creationId xmlns:a16="http://schemas.microsoft.com/office/drawing/2014/main" id="{F02A4B73-DF5A-4933-95CE-8224E9FFEE4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49203" y="1819746"/>
            <a:ext cx="4987908" cy="4352925"/>
          </a:xfrm>
        </p:spPr>
      </p:pic>
      <p:pic>
        <p:nvPicPr>
          <p:cNvPr id="12" name="Grafik 11">
            <a:extLst>
              <a:ext uri="{FF2B5EF4-FFF2-40B4-BE49-F238E27FC236}">
                <a16:creationId xmlns:a16="http://schemas.microsoft.com/office/drawing/2014/main" id="{428CB545-006E-4A0C-92AF-4162B5E9A0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436" y="1819747"/>
            <a:ext cx="5310078" cy="4352925"/>
          </a:xfrm>
          <a:prstGeom prst="rect">
            <a:avLst/>
          </a:prstGeom>
        </p:spPr>
      </p:pic>
      <p:sp>
        <p:nvSpPr>
          <p:cNvPr id="13" name="Textfeld 12">
            <a:extLst>
              <a:ext uri="{FF2B5EF4-FFF2-40B4-BE49-F238E27FC236}">
                <a16:creationId xmlns:a16="http://schemas.microsoft.com/office/drawing/2014/main" id="{02DDAE79-44EF-4D24-95B0-FA1A5FA00A2D}"/>
              </a:ext>
            </a:extLst>
          </p:cNvPr>
          <p:cNvSpPr txBox="1"/>
          <p:nvPr/>
        </p:nvSpPr>
        <p:spPr>
          <a:xfrm>
            <a:off x="1886935" y="1451894"/>
            <a:ext cx="1383346" cy="368345"/>
          </a:xfrm>
          <a:prstGeom prst="rect">
            <a:avLst/>
          </a:prstGeom>
          <a:noFill/>
        </p:spPr>
        <p:txBody>
          <a:bodyPr wrap="square" rtlCol="0">
            <a:spAutoFit/>
          </a:bodyPr>
          <a:lstStyle/>
          <a:p>
            <a:r>
              <a:rPr lang="de-DE" err="1"/>
              <a:t>ViewModel</a:t>
            </a:r>
            <a:endParaRPr lang="de-DE"/>
          </a:p>
        </p:txBody>
      </p:sp>
      <p:sp>
        <p:nvSpPr>
          <p:cNvPr id="14" name="Textfeld 13">
            <a:extLst>
              <a:ext uri="{FF2B5EF4-FFF2-40B4-BE49-F238E27FC236}">
                <a16:creationId xmlns:a16="http://schemas.microsoft.com/office/drawing/2014/main" id="{9E3E519E-3B5E-4ABA-8F4C-622C0D02066D}"/>
              </a:ext>
            </a:extLst>
          </p:cNvPr>
          <p:cNvSpPr txBox="1"/>
          <p:nvPr/>
        </p:nvSpPr>
        <p:spPr>
          <a:xfrm>
            <a:off x="8780940" y="1451401"/>
            <a:ext cx="1033069" cy="369332"/>
          </a:xfrm>
          <a:prstGeom prst="rect">
            <a:avLst/>
          </a:prstGeom>
          <a:noFill/>
        </p:spPr>
        <p:txBody>
          <a:bodyPr wrap="square" rtlCol="0">
            <a:spAutoFit/>
          </a:bodyPr>
          <a:lstStyle/>
          <a:p>
            <a:r>
              <a:rPr lang="de-DE"/>
              <a:t>Model</a:t>
            </a:r>
          </a:p>
        </p:txBody>
      </p:sp>
    </p:spTree>
    <p:extLst>
      <p:ext uri="{BB962C8B-B14F-4D97-AF65-F5344CB8AC3E}">
        <p14:creationId xmlns:p14="http://schemas.microsoft.com/office/powerpoint/2010/main" val="221163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el 56">
            <a:extLst>
              <a:ext uri="{FF2B5EF4-FFF2-40B4-BE49-F238E27FC236}">
                <a16:creationId xmlns:a16="http://schemas.microsoft.com/office/drawing/2014/main" id="{D9F93E89-6BB0-44BD-A234-9F0747573935}"/>
              </a:ext>
            </a:extLst>
          </p:cNvPr>
          <p:cNvSpPr>
            <a:spLocks noGrp="1"/>
          </p:cNvSpPr>
          <p:nvPr>
            <p:ph type="title"/>
          </p:nvPr>
        </p:nvSpPr>
        <p:spPr>
          <a:xfrm>
            <a:off x="3356975" y="3036762"/>
            <a:ext cx="8334282" cy="1700784"/>
          </a:xfrm>
        </p:spPr>
        <p:txBody>
          <a:bodyPr rtlCol="0">
            <a:normAutofit/>
          </a:bodyPr>
          <a:lstStyle/>
          <a:p>
            <a:pPr rtl="0"/>
            <a:r>
              <a:rPr lang="de-DE" err="1"/>
              <a:t>Thank</a:t>
            </a:r>
            <a:r>
              <a:rPr lang="de-DE"/>
              <a:t> </a:t>
            </a:r>
            <a:r>
              <a:rPr lang="de-DE" err="1"/>
              <a:t>you</a:t>
            </a:r>
            <a:r>
              <a:rPr lang="de-DE"/>
              <a:t> </a:t>
            </a:r>
            <a:r>
              <a:rPr lang="de-DE" sz="3600" err="1"/>
              <a:t>for</a:t>
            </a:r>
            <a:r>
              <a:rPr lang="de-DE" sz="3600"/>
              <a:t> </a:t>
            </a:r>
            <a:r>
              <a:rPr lang="de-DE" sz="3600" err="1"/>
              <a:t>your</a:t>
            </a:r>
            <a:r>
              <a:rPr lang="de-DE" sz="3600"/>
              <a:t> </a:t>
            </a:r>
            <a:r>
              <a:rPr lang="de-DE" sz="3600" err="1"/>
              <a:t>attention</a:t>
            </a:r>
            <a:r>
              <a:rPr lang="de-DE" sz="3600"/>
              <a:t>!</a:t>
            </a:r>
          </a:p>
        </p:txBody>
      </p:sp>
      <p:sp>
        <p:nvSpPr>
          <p:cNvPr id="17" name="Inhaltsplatzhalter 16">
            <a:extLst>
              <a:ext uri="{FF2B5EF4-FFF2-40B4-BE49-F238E27FC236}">
                <a16:creationId xmlns:a16="http://schemas.microsoft.com/office/drawing/2014/main" id="{19606920-6D8A-4305-AB8A-83B7F93915CE}"/>
              </a:ext>
            </a:extLst>
          </p:cNvPr>
          <p:cNvSpPr>
            <a:spLocks noGrp="1"/>
          </p:cNvSpPr>
          <p:nvPr>
            <p:ph idx="1"/>
          </p:nvPr>
        </p:nvSpPr>
        <p:spPr>
          <a:xfrm>
            <a:off x="225944" y="5434171"/>
            <a:ext cx="2270162" cy="577153"/>
          </a:xfrm>
        </p:spPr>
        <p:txBody>
          <a:bodyPr rtlCol="0">
            <a:normAutofit/>
          </a:bodyPr>
          <a:lstStyle/>
          <a:p>
            <a:pPr rtl="0"/>
            <a:r>
              <a:rPr lang="de-DE"/>
              <a:t>UNDECIDED TEAM</a:t>
            </a:r>
          </a:p>
        </p:txBody>
      </p:sp>
      <p:sp>
        <p:nvSpPr>
          <p:cNvPr id="13" name="Inhaltsplatzhalter 12">
            <a:extLst>
              <a:ext uri="{FF2B5EF4-FFF2-40B4-BE49-F238E27FC236}">
                <a16:creationId xmlns:a16="http://schemas.microsoft.com/office/drawing/2014/main" id="{27C60074-2066-4765-88F0-BC4B57CC1F9D}"/>
              </a:ext>
            </a:extLst>
          </p:cNvPr>
          <p:cNvSpPr>
            <a:spLocks noGrp="1"/>
          </p:cNvSpPr>
          <p:nvPr>
            <p:ph idx="16"/>
          </p:nvPr>
        </p:nvSpPr>
        <p:spPr>
          <a:xfrm>
            <a:off x="9111684" y="5434169"/>
            <a:ext cx="2854372" cy="577153"/>
          </a:xfrm>
        </p:spPr>
        <p:txBody>
          <a:bodyPr rtlCol="0"/>
          <a:lstStyle/>
          <a:p>
            <a:pPr rtl="0"/>
            <a:r>
              <a:rPr lang="de-DE"/>
              <a:t>undecided1550@gmail.com</a:t>
            </a:r>
          </a:p>
        </p:txBody>
      </p:sp>
      <p:sp>
        <p:nvSpPr>
          <p:cNvPr id="15" name="Inhaltsplatzhalter 14">
            <a:extLst>
              <a:ext uri="{FF2B5EF4-FFF2-40B4-BE49-F238E27FC236}">
                <a16:creationId xmlns:a16="http://schemas.microsoft.com/office/drawing/2014/main" id="{5C765B3E-A7DA-421D-A959-98BFA5AE3BA1}"/>
              </a:ext>
            </a:extLst>
          </p:cNvPr>
          <p:cNvSpPr>
            <a:spLocks noGrp="1"/>
          </p:cNvSpPr>
          <p:nvPr>
            <p:ph idx="17"/>
          </p:nvPr>
        </p:nvSpPr>
        <p:spPr>
          <a:xfrm>
            <a:off x="4668814" y="5434169"/>
            <a:ext cx="2854372" cy="577153"/>
          </a:xfrm>
        </p:spPr>
        <p:txBody>
          <a:bodyPr rtlCol="0"/>
          <a:lstStyle/>
          <a:p>
            <a:pPr rtl="0"/>
            <a:r>
              <a:rPr lang="de-DE" b="0" i="0" u="none" strike="noStrike">
                <a:effectLst/>
                <a:latin typeface="Whitney"/>
                <a:hlinkClick r:id="rId3" tooltip="https://undecided.ted2.cyou/"/>
              </a:rPr>
              <a:t>https://undecided.ted2.cyou/</a:t>
            </a:r>
            <a:endParaRPr lang="de-DE"/>
          </a:p>
        </p:txBody>
      </p:sp>
      <p:sp>
        <p:nvSpPr>
          <p:cNvPr id="9" name="Fußzeilenplatzhalter 8">
            <a:extLst>
              <a:ext uri="{FF2B5EF4-FFF2-40B4-BE49-F238E27FC236}">
                <a16:creationId xmlns:a16="http://schemas.microsoft.com/office/drawing/2014/main" id="{E499FA5D-C267-460D-ACB2-5253424F4931}"/>
              </a:ext>
            </a:extLst>
          </p:cNvPr>
          <p:cNvSpPr>
            <a:spLocks noGrp="1"/>
          </p:cNvSpPr>
          <p:nvPr>
            <p:ph type="ftr" sz="quarter" idx="11"/>
          </p:nvPr>
        </p:nvSpPr>
        <p:spPr>
          <a:xfrm>
            <a:off x="960120" y="6356350"/>
            <a:ext cx="3405051" cy="365125"/>
          </a:xfrm>
        </p:spPr>
        <p:txBody>
          <a:bodyPr rtlCol="0"/>
          <a:lstStyle/>
          <a:p>
            <a:r>
              <a:rPr lang="de-DE"/>
              <a:t>FINAL UNDECIDED</a:t>
            </a:r>
          </a:p>
        </p:txBody>
      </p:sp>
      <p:sp>
        <p:nvSpPr>
          <p:cNvPr id="8" name="Datumsplatzhalter 7">
            <a:extLst>
              <a:ext uri="{FF2B5EF4-FFF2-40B4-BE49-F238E27FC236}">
                <a16:creationId xmlns:a16="http://schemas.microsoft.com/office/drawing/2014/main" id="{A0398B5F-BF8F-42E4-966A-B8A111CA909F}"/>
              </a:ext>
            </a:extLst>
          </p:cNvPr>
          <p:cNvSpPr>
            <a:spLocks noGrp="1"/>
          </p:cNvSpPr>
          <p:nvPr>
            <p:ph type="dt" sz="half" idx="10"/>
          </p:nvPr>
        </p:nvSpPr>
        <p:spPr>
          <a:xfrm>
            <a:off x="4477512" y="6356350"/>
            <a:ext cx="3236976" cy="365125"/>
          </a:xfrm>
        </p:spPr>
        <p:txBody>
          <a:bodyPr rtlCol="0"/>
          <a:lstStyle/>
          <a:p>
            <a:pPr rtl="0"/>
            <a:r>
              <a:rPr lang="de-DE"/>
              <a:t>2022</a:t>
            </a:r>
          </a:p>
        </p:txBody>
      </p:sp>
      <p:sp>
        <p:nvSpPr>
          <p:cNvPr id="10" name="Foliennummernplatzhalter 9">
            <a:extLst>
              <a:ext uri="{FF2B5EF4-FFF2-40B4-BE49-F238E27FC236}">
                <a16:creationId xmlns:a16="http://schemas.microsoft.com/office/drawing/2014/main" id="{F024E6B4-6182-4098-B9C0-B254AD638287}"/>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35</a:t>
            </a:fld>
            <a:endParaRPr lang="de-DE"/>
          </a:p>
        </p:txBody>
      </p:sp>
      <p:pic>
        <p:nvPicPr>
          <p:cNvPr id="18" name="Bildplatzhalter 11">
            <a:extLst>
              <a:ext uri="{FF2B5EF4-FFF2-40B4-BE49-F238E27FC236}">
                <a16:creationId xmlns:a16="http://schemas.microsoft.com/office/drawing/2014/main" id="{A5A0A65D-EA05-46F6-A642-953BA3A381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65795"/>
            <a:ext cx="9219157" cy="2692509"/>
          </a:xfrm>
          <a:prstGeom prst="rect">
            <a:avLst/>
          </a:prstGeom>
        </p:spPr>
      </p:pic>
    </p:spTree>
    <p:extLst>
      <p:ext uri="{BB962C8B-B14F-4D97-AF65-F5344CB8AC3E}">
        <p14:creationId xmlns:p14="http://schemas.microsoft.com/office/powerpoint/2010/main" val="2046124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183AA261-77E4-7FAB-2BAF-73AD0D76F050}"/>
              </a:ext>
            </a:extLst>
          </p:cNvPr>
          <p:cNvSpPr txBox="1"/>
          <p:nvPr/>
        </p:nvSpPr>
        <p:spPr>
          <a:xfrm>
            <a:off x="348342" y="389352"/>
            <a:ext cx="11355977" cy="6093976"/>
          </a:xfrm>
          <a:prstGeom prst="rect">
            <a:avLst/>
          </a:prstGeom>
          <a:noFill/>
        </p:spPr>
        <p:txBody>
          <a:bodyPr wrap="square" lIns="91440" tIns="45720" rIns="91440" bIns="45720" rtlCol="0" anchor="t">
            <a:spAutoFit/>
          </a:bodyPr>
          <a:lstStyle/>
          <a:p>
            <a:r>
              <a:rPr lang="en-US" sz="1400">
                <a:solidFill>
                  <a:srgbClr val="C00000"/>
                </a:solidFill>
              </a:rPr>
              <a:t>Understand business need – % ELISA </a:t>
            </a:r>
          </a:p>
          <a:p>
            <a:pPr>
              <a:buFont typeface="Arial" panose="020B0604020202020204" pitchFamily="34" charset="0"/>
              <a:buChar char="•"/>
            </a:pPr>
            <a:r>
              <a:rPr lang="en-US" sz="1200">
                <a:solidFill>
                  <a:srgbClr val="C00000"/>
                </a:solidFill>
              </a:rPr>
              <a:t>         </a:t>
            </a:r>
            <a:r>
              <a:rPr lang="en-US" sz="1200" b="1">
                <a:solidFill>
                  <a:srgbClr val="C00000"/>
                </a:solidFill>
              </a:rPr>
              <a:t> Vision</a:t>
            </a:r>
            <a:r>
              <a:rPr lang="en-US" sz="1200">
                <a:solidFill>
                  <a:srgbClr val="C00000"/>
                </a:solidFill>
              </a:rPr>
              <a:t>      - done </a:t>
            </a:r>
            <a:endParaRPr lang="en-US">
              <a:solidFill>
                <a:srgbClr val="000000"/>
              </a:solidFill>
            </a:endParaRPr>
          </a:p>
          <a:p>
            <a:pPr>
              <a:buFont typeface="Arial" panose="020B0604020202020204" pitchFamily="34" charset="0"/>
              <a:buChar char="•"/>
            </a:pPr>
            <a:r>
              <a:rPr lang="en-US" sz="1200" b="1">
                <a:solidFill>
                  <a:srgbClr val="C00000"/>
                </a:solidFill>
              </a:rPr>
              <a:t>          Project Methodology</a:t>
            </a:r>
            <a:r>
              <a:rPr lang="en-US" sz="1200">
                <a:solidFill>
                  <a:srgbClr val="C00000"/>
                </a:solidFill>
              </a:rPr>
              <a:t> - ? </a:t>
            </a:r>
          </a:p>
          <a:p>
            <a:pPr>
              <a:buFont typeface="Arial" panose="020B0604020202020204" pitchFamily="34" charset="0"/>
              <a:buChar char="•"/>
            </a:pPr>
            <a:r>
              <a:rPr lang="en-US" sz="1200">
                <a:solidFill>
                  <a:srgbClr val="C00000"/>
                </a:solidFill>
              </a:rPr>
              <a:t>          </a:t>
            </a:r>
            <a:r>
              <a:rPr lang="en-US" sz="1200" b="1">
                <a:solidFill>
                  <a:srgbClr val="C00000"/>
                </a:solidFill>
              </a:rPr>
              <a:t>Project Management</a:t>
            </a:r>
            <a:r>
              <a:rPr lang="en-US" sz="1200">
                <a:solidFill>
                  <a:srgbClr val="C00000"/>
                </a:solidFill>
              </a:rPr>
              <a:t>: - done</a:t>
            </a:r>
          </a:p>
          <a:p>
            <a:pPr>
              <a:buFont typeface="Arial" panose="020B0604020202020204" pitchFamily="34" charset="0"/>
              <a:buChar char="•"/>
            </a:pPr>
            <a:r>
              <a:rPr lang="en-US" sz="1200">
                <a:solidFill>
                  <a:srgbClr val="C00000"/>
                </a:solidFill>
              </a:rPr>
              <a:t>          </a:t>
            </a:r>
            <a:r>
              <a:rPr lang="en-US" sz="1200" b="1">
                <a:solidFill>
                  <a:srgbClr val="C00000"/>
                </a:solidFill>
              </a:rPr>
              <a:t>RUP</a:t>
            </a:r>
            <a:r>
              <a:rPr lang="en-US" sz="1200">
                <a:solidFill>
                  <a:srgbClr val="C00000"/>
                </a:solidFill>
              </a:rPr>
              <a:t> and long-term planning - ? </a:t>
            </a:r>
          </a:p>
          <a:p>
            <a:pPr>
              <a:buFont typeface="Arial" panose="020B0604020202020204" pitchFamily="34" charset="0"/>
              <a:buChar char="•"/>
            </a:pPr>
            <a:r>
              <a:rPr lang="en-US" sz="1200">
                <a:solidFill>
                  <a:srgbClr val="C00000"/>
                </a:solidFill>
              </a:rPr>
              <a:t>          </a:t>
            </a:r>
            <a:r>
              <a:rPr lang="en-US" sz="1200" b="1">
                <a:solidFill>
                  <a:srgbClr val="C00000"/>
                </a:solidFill>
              </a:rPr>
              <a:t>Scrumming – done </a:t>
            </a:r>
            <a:endParaRPr lang="en-US" sz="1200">
              <a:solidFill>
                <a:srgbClr val="C00000"/>
              </a:solidFill>
            </a:endParaRPr>
          </a:p>
          <a:p>
            <a:pPr>
              <a:buFont typeface="Arial" panose="020B0604020202020204" pitchFamily="34" charset="0"/>
              <a:buChar char="•"/>
            </a:pPr>
            <a:r>
              <a:rPr lang="en-US" sz="1200">
                <a:solidFill>
                  <a:srgbClr val="C00000"/>
                </a:solidFill>
              </a:rPr>
              <a:t>          </a:t>
            </a:r>
            <a:r>
              <a:rPr lang="en-US" sz="1200" b="1">
                <a:solidFill>
                  <a:srgbClr val="C00000"/>
                </a:solidFill>
              </a:rPr>
              <a:t>Iterative Process, Why - ? </a:t>
            </a:r>
            <a:endParaRPr lang="en-US"/>
          </a:p>
          <a:p>
            <a:r>
              <a:rPr lang="en-US" sz="1200" b="1">
                <a:solidFill>
                  <a:srgbClr val="C00000"/>
                </a:solidFill>
              </a:rPr>
              <a:t>    </a:t>
            </a:r>
          </a:p>
          <a:p>
            <a:r>
              <a:rPr lang="en-US" sz="1600">
                <a:solidFill>
                  <a:srgbClr val="C00000"/>
                </a:solidFill>
              </a:rPr>
              <a:t>STRUCTURE - KRYSTIAN</a:t>
            </a:r>
          </a:p>
          <a:p>
            <a:pPr marL="285750" indent="-285750">
              <a:buFont typeface="Arial,Sans-Serif" panose="020B0604020202020204" pitchFamily="34" charset="0"/>
              <a:buChar char="•"/>
            </a:pPr>
            <a:r>
              <a:rPr lang="en-US" sz="1200" b="1">
                <a:solidFill>
                  <a:srgbClr val="C00000"/>
                </a:solidFill>
                <a:ea typeface="+mn-lt"/>
                <a:cs typeface="+mn-lt"/>
              </a:rPr>
              <a:t>Use case, </a:t>
            </a:r>
            <a:r>
              <a:rPr lang="en-US" sz="1200" b="1" err="1">
                <a:solidFill>
                  <a:srgbClr val="C00000"/>
                </a:solidFill>
                <a:ea typeface="+mn-lt"/>
                <a:cs typeface="+mn-lt"/>
              </a:rPr>
              <a:t>Srs</a:t>
            </a:r>
            <a:r>
              <a:rPr lang="en-US" sz="1200" b="1">
                <a:solidFill>
                  <a:srgbClr val="C00000"/>
                </a:solidFill>
                <a:ea typeface="+mn-lt"/>
                <a:cs typeface="+mn-lt"/>
              </a:rPr>
              <a:t> and non-functionals</a:t>
            </a:r>
            <a:endParaRPr lang="en-US" sz="1200" b="1">
              <a:solidFill>
                <a:srgbClr val="C00000"/>
              </a:solidFill>
            </a:endParaRPr>
          </a:p>
          <a:p>
            <a:pPr marL="285750" indent="-285750">
              <a:buFont typeface="Arial,Sans-Serif" panose="020B0604020202020204" pitchFamily="34" charset="0"/>
              <a:buChar char="•"/>
            </a:pPr>
            <a:r>
              <a:rPr lang="en-US" sz="1200" b="1">
                <a:solidFill>
                  <a:srgbClr val="C00000"/>
                </a:solidFill>
                <a:ea typeface="+mn-lt"/>
                <a:cs typeface="+mn-lt"/>
              </a:rPr>
              <a:t>Scope</a:t>
            </a:r>
            <a:endParaRPr lang="en-US" sz="1200">
              <a:ea typeface="+mn-lt"/>
              <a:cs typeface="+mn-lt"/>
            </a:endParaRPr>
          </a:p>
          <a:p>
            <a:pPr marL="285750" indent="-285750">
              <a:buFont typeface="Arial,Sans-Serif" panose="020B0604020202020204" pitchFamily="34" charset="0"/>
              <a:buChar char="•"/>
            </a:pPr>
            <a:r>
              <a:rPr lang="en-US" sz="1200">
                <a:solidFill>
                  <a:srgbClr val="C00000"/>
                </a:solidFill>
                <a:ea typeface="+mn-lt"/>
                <a:cs typeface="+mn-lt"/>
              </a:rPr>
              <a:t>Cost Estimation (FP or </a:t>
            </a:r>
            <a:r>
              <a:rPr lang="en-US" sz="1200" err="1">
                <a:solidFill>
                  <a:srgbClr val="C00000"/>
                </a:solidFill>
                <a:ea typeface="+mn-lt"/>
                <a:cs typeface="+mn-lt"/>
              </a:rPr>
              <a:t>Storypoints</a:t>
            </a:r>
            <a:r>
              <a:rPr lang="en-US" sz="1200">
                <a:solidFill>
                  <a:srgbClr val="C00000"/>
                </a:solidFill>
                <a:ea typeface="+mn-lt"/>
                <a:cs typeface="+mn-lt"/>
              </a:rPr>
              <a:t>) / comparison of estimation vs. real time spent.</a:t>
            </a:r>
            <a:endParaRPr lang="en-US" sz="1200">
              <a:ea typeface="+mn-lt"/>
              <a:cs typeface="+mn-lt"/>
            </a:endParaRPr>
          </a:p>
          <a:p>
            <a:br>
              <a:rPr lang="en-US" b="1"/>
            </a:br>
            <a:r>
              <a:rPr lang="en-US" b="1">
                <a:solidFill>
                  <a:srgbClr val="C00000"/>
                </a:solidFill>
              </a:rPr>
              <a:t>Technical ability  – % KRYSTIAN</a:t>
            </a:r>
          </a:p>
          <a:p>
            <a:pPr>
              <a:buFont typeface="Arial" panose="020B0604020202020204" pitchFamily="34" charset="0"/>
              <a:buChar char="•"/>
            </a:pPr>
            <a:r>
              <a:rPr lang="en-US" sz="1200">
                <a:solidFill>
                  <a:srgbClr val="C00000"/>
                </a:solidFill>
              </a:rPr>
              <a:t>          </a:t>
            </a:r>
            <a:r>
              <a:rPr lang="en-US" sz="1200" b="1">
                <a:solidFill>
                  <a:srgbClr val="C00000"/>
                </a:solidFill>
              </a:rPr>
              <a:t>Demo</a:t>
            </a:r>
            <a:endParaRPr lang="en-US" sz="1200">
              <a:solidFill>
                <a:srgbClr val="C00000"/>
              </a:solidFill>
            </a:endParaRPr>
          </a:p>
          <a:p>
            <a:pPr>
              <a:buFont typeface="Arial" panose="020B0604020202020204" pitchFamily="34" charset="0"/>
              <a:buChar char="•"/>
            </a:pPr>
            <a:r>
              <a:rPr lang="en-US" sz="1200">
                <a:solidFill>
                  <a:srgbClr val="C00000"/>
                </a:solidFill>
              </a:rPr>
              <a:t>          Must have more than Login/Registration and match your Scope</a:t>
            </a:r>
          </a:p>
          <a:p>
            <a:br>
              <a:rPr lang="en-US" sz="1200" b="1"/>
            </a:br>
            <a:r>
              <a:rPr lang="en-US" sz="1200" b="1">
                <a:solidFill>
                  <a:srgbClr val="C00000"/>
                </a:solidFill>
              </a:rPr>
              <a:t>Quality – % CHRISTIAN</a:t>
            </a:r>
          </a:p>
          <a:p>
            <a:r>
              <a:rPr lang="en-US" sz="1200">
                <a:solidFill>
                  <a:srgbClr val="C00000"/>
                </a:solidFill>
              </a:rPr>
              <a:t>        </a:t>
            </a:r>
          </a:p>
          <a:p>
            <a:pPr>
              <a:buFont typeface="Arial" panose="020B0604020202020204" pitchFamily="34" charset="0"/>
              <a:buChar char="•"/>
            </a:pPr>
            <a:r>
              <a:rPr lang="en-US" sz="1200">
                <a:solidFill>
                  <a:srgbClr val="C00000"/>
                </a:solidFill>
              </a:rPr>
              <a:t>          Configuration</a:t>
            </a:r>
          </a:p>
          <a:p>
            <a:pPr>
              <a:buFont typeface="Arial" panose="020B0604020202020204" pitchFamily="34" charset="0"/>
              <a:buChar char="•"/>
            </a:pPr>
            <a:r>
              <a:rPr lang="en-US" sz="1200">
                <a:solidFill>
                  <a:srgbClr val="C00000"/>
                </a:solidFill>
              </a:rPr>
              <a:t>          Degree of automation for example, the last push of the day can trigger all kinds of things, metrics, tests, deployment, IDE, git and PM should be integrated.</a:t>
            </a:r>
          </a:p>
          <a:p>
            <a:pPr>
              <a:buFont typeface="Arial" panose="020B0604020202020204" pitchFamily="34" charset="0"/>
              <a:buChar char="•"/>
            </a:pPr>
            <a:r>
              <a:rPr lang="en-US" sz="1200">
                <a:solidFill>
                  <a:srgbClr val="C00000"/>
                </a:solidFill>
              </a:rPr>
              <a:t>          Continuous Integration / -Life cycle management (automatic deploy etc.)</a:t>
            </a:r>
          </a:p>
          <a:p>
            <a:pPr>
              <a:buFont typeface="Arial" panose="020B0604020202020204" pitchFamily="34" charset="0"/>
              <a:buChar char="•"/>
            </a:pPr>
            <a:r>
              <a:rPr lang="en-US" sz="1200">
                <a:solidFill>
                  <a:srgbClr val="C00000"/>
                </a:solidFill>
              </a:rPr>
              <a:t>          Risk Mgmt.- (excel sheet or other that shows that you have a list of risks that you kept up to date on a weekly basis, how you mitigated risks – </a:t>
            </a:r>
            <a:r>
              <a:rPr lang="en-US" sz="1200" err="1">
                <a:solidFill>
                  <a:srgbClr val="C00000"/>
                </a:solidFill>
              </a:rPr>
              <a:t>dont</a:t>
            </a:r>
            <a:r>
              <a:rPr lang="en-US" sz="1200">
                <a:solidFill>
                  <a:srgbClr val="C00000"/>
                </a:solidFill>
              </a:rPr>
              <a:t> show an </a:t>
            </a:r>
            <a:r>
              <a:rPr lang="en-US" sz="1200" err="1">
                <a:solidFill>
                  <a:srgbClr val="C00000"/>
                </a:solidFill>
              </a:rPr>
              <a:t>xcel</a:t>
            </a:r>
            <a:r>
              <a:rPr lang="en-US" sz="1200">
                <a:solidFill>
                  <a:srgbClr val="C00000"/>
                </a:solidFill>
              </a:rPr>
              <a:t> sheet during a presentation!)</a:t>
            </a:r>
          </a:p>
          <a:p>
            <a:br>
              <a:rPr lang="en-US" sz="1200" b="1"/>
            </a:br>
            <a:r>
              <a:rPr lang="en-US" sz="1200" b="1">
                <a:solidFill>
                  <a:srgbClr val="C00000"/>
                </a:solidFill>
              </a:rPr>
              <a:t>QUALITY II - Paul</a:t>
            </a:r>
          </a:p>
          <a:p>
            <a:pPr>
              <a:buFont typeface="Arial" panose="020B0604020202020204" pitchFamily="34" charset="0"/>
              <a:buChar char="•"/>
            </a:pPr>
            <a:r>
              <a:rPr lang="en-US" sz="1200">
                <a:solidFill>
                  <a:srgbClr val="C00000"/>
                </a:solidFill>
              </a:rPr>
              <a:t>          </a:t>
            </a:r>
            <a:r>
              <a:rPr lang="en-US" sz="1200" b="1">
                <a:solidFill>
                  <a:srgbClr val="C00000"/>
                </a:solidFill>
              </a:rPr>
              <a:t>Testing (feature files</a:t>
            </a:r>
            <a:r>
              <a:rPr lang="en-US" sz="1200">
                <a:solidFill>
                  <a:srgbClr val="C00000"/>
                </a:solidFill>
              </a:rPr>
              <a:t>, unit testing, third test</a:t>
            </a:r>
            <a:r>
              <a:rPr lang="en-US" sz="1200" b="1">
                <a:solidFill>
                  <a:srgbClr val="C00000"/>
                </a:solidFill>
              </a:rPr>
              <a:t>)</a:t>
            </a:r>
            <a:endParaRPr lang="en-US" sz="1200">
              <a:solidFill>
                <a:srgbClr val="C00000"/>
              </a:solidFill>
            </a:endParaRPr>
          </a:p>
          <a:p>
            <a:pPr>
              <a:buFont typeface="Arial" panose="020B0604020202020204" pitchFamily="34" charset="0"/>
              <a:buChar char="•"/>
            </a:pPr>
            <a:r>
              <a:rPr lang="en-US" sz="1200">
                <a:solidFill>
                  <a:srgbClr val="C00000"/>
                </a:solidFill>
              </a:rPr>
              <a:t>          Patterns</a:t>
            </a:r>
          </a:p>
          <a:p>
            <a:pPr>
              <a:buFont typeface="Arial" panose="020B0604020202020204" pitchFamily="34" charset="0"/>
              <a:buChar char="•"/>
            </a:pPr>
            <a:r>
              <a:rPr lang="en-US" sz="1200">
                <a:solidFill>
                  <a:srgbClr val="C00000"/>
                </a:solidFill>
              </a:rPr>
              <a:t>          Metrics</a:t>
            </a:r>
          </a:p>
          <a:p>
            <a:pPr>
              <a:buFont typeface="Arial" panose="020B0604020202020204" pitchFamily="34" charset="0"/>
              <a:buChar char="•"/>
            </a:pPr>
            <a:r>
              <a:rPr lang="en-US" sz="1200" b="1">
                <a:solidFill>
                  <a:srgbClr val="C00000"/>
                </a:solidFill>
              </a:rPr>
              <a:t>          Architecture</a:t>
            </a:r>
            <a:endParaRPr lang="en-US" sz="1200">
              <a:solidFill>
                <a:srgbClr val="C00000"/>
              </a:solidFill>
            </a:endParaRPr>
          </a:p>
          <a:p>
            <a:endParaRPr lang="de-DE" sz="1200">
              <a:solidFill>
                <a:srgbClr val="C00000"/>
              </a:solidFill>
            </a:endParaRPr>
          </a:p>
        </p:txBody>
      </p:sp>
    </p:spTree>
    <p:extLst>
      <p:ext uri="{BB962C8B-B14F-4D97-AF65-F5344CB8AC3E}">
        <p14:creationId xmlns:p14="http://schemas.microsoft.com/office/powerpoint/2010/main" val="2992128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C64E528B-2983-46A1-4ACB-2EFAC7E4E7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66" r="3221" b="35770"/>
          <a:stretch/>
        </p:blipFill>
        <p:spPr>
          <a:xfrm>
            <a:off x="5871825" y="1504530"/>
            <a:ext cx="5076389" cy="4753942"/>
          </a:xfrm>
          <a:prstGeom prst="rect">
            <a:avLst/>
          </a:prstGeom>
        </p:spPr>
      </p:pic>
      <p:sp>
        <p:nvSpPr>
          <p:cNvPr id="2" name="Titel 1">
            <a:extLst>
              <a:ext uri="{FF2B5EF4-FFF2-40B4-BE49-F238E27FC236}">
                <a16:creationId xmlns:a16="http://schemas.microsoft.com/office/drawing/2014/main" id="{A66260AB-AC92-4A08-8C02-52C80DB631A3}"/>
              </a:ext>
            </a:extLst>
          </p:cNvPr>
          <p:cNvSpPr>
            <a:spLocks noGrp="1"/>
          </p:cNvSpPr>
          <p:nvPr>
            <p:ph type="title"/>
          </p:nvPr>
        </p:nvSpPr>
        <p:spPr>
          <a:xfrm>
            <a:off x="960120" y="317814"/>
            <a:ext cx="10825480" cy="939486"/>
          </a:xfrm>
        </p:spPr>
        <p:txBody>
          <a:bodyPr anchor="ctr">
            <a:normAutofit/>
          </a:bodyPr>
          <a:lstStyle/>
          <a:p>
            <a:r>
              <a:rPr lang="de-DE"/>
              <a:t>Use </a:t>
            </a:r>
            <a:r>
              <a:rPr lang="de-DE" err="1"/>
              <a:t>case</a:t>
            </a:r>
            <a:r>
              <a:rPr lang="de-DE"/>
              <a:t> </a:t>
            </a:r>
            <a:r>
              <a:rPr lang="de-DE" err="1"/>
              <a:t>diagram</a:t>
            </a:r>
            <a:endParaRPr lang="de-DE"/>
          </a:p>
        </p:txBody>
      </p:sp>
      <p:sp>
        <p:nvSpPr>
          <p:cNvPr id="4" name="Fußzeilenplatzhalter 3">
            <a:extLst>
              <a:ext uri="{FF2B5EF4-FFF2-40B4-BE49-F238E27FC236}">
                <a16:creationId xmlns:a16="http://schemas.microsoft.com/office/drawing/2014/main" id="{46220F68-20EA-48C5-B299-7EF06C42B807}"/>
              </a:ext>
            </a:extLst>
          </p:cNvPr>
          <p:cNvSpPr>
            <a:spLocks noGrp="1"/>
          </p:cNvSpPr>
          <p:nvPr>
            <p:ph type="ftr" sz="quarter" idx="11"/>
          </p:nvPr>
        </p:nvSpPr>
        <p:spPr>
          <a:xfrm>
            <a:off x="979170" y="6356350"/>
            <a:ext cx="3236976" cy="365125"/>
          </a:xfrm>
        </p:spPr>
        <p:txBody>
          <a:bodyPr anchor="ctr">
            <a:normAutofit/>
          </a:bodyPr>
          <a:lstStyle/>
          <a:p>
            <a:pPr rtl="0">
              <a:spcAft>
                <a:spcPts val="600"/>
              </a:spcAft>
            </a:pPr>
            <a:r>
              <a:rPr lang="de-DE" noProof="0"/>
              <a:t>FINAL UNDECIDED</a:t>
            </a:r>
          </a:p>
        </p:txBody>
      </p:sp>
      <p:sp>
        <p:nvSpPr>
          <p:cNvPr id="5" name="Datumsplatzhalter 4">
            <a:extLst>
              <a:ext uri="{FF2B5EF4-FFF2-40B4-BE49-F238E27FC236}">
                <a16:creationId xmlns:a16="http://schemas.microsoft.com/office/drawing/2014/main" id="{3F096118-1E8A-4B58-AE86-2E9AF86651E1}"/>
              </a:ext>
            </a:extLst>
          </p:cNvPr>
          <p:cNvSpPr>
            <a:spLocks noGrp="1"/>
          </p:cNvSpPr>
          <p:nvPr>
            <p:ph type="dt" sz="half" idx="10"/>
          </p:nvPr>
        </p:nvSpPr>
        <p:spPr>
          <a:xfrm>
            <a:off x="4477512" y="6356350"/>
            <a:ext cx="3236976" cy="365125"/>
          </a:xfrm>
        </p:spPr>
        <p:txBody>
          <a:bodyPr anchor="ctr">
            <a:normAutofit/>
          </a:bodyPr>
          <a:lstStyle/>
          <a:p>
            <a:pPr rtl="0">
              <a:spcAft>
                <a:spcPts val="600"/>
              </a:spcAft>
            </a:pPr>
            <a:r>
              <a:rPr lang="de-DE"/>
              <a:t>2022</a:t>
            </a:r>
            <a:endParaRPr lang="de-DE" noProof="0"/>
          </a:p>
        </p:txBody>
      </p:sp>
      <p:sp>
        <p:nvSpPr>
          <p:cNvPr id="6" name="Foliennummernplatzhalter 5">
            <a:extLst>
              <a:ext uri="{FF2B5EF4-FFF2-40B4-BE49-F238E27FC236}">
                <a16:creationId xmlns:a16="http://schemas.microsoft.com/office/drawing/2014/main" id="{B95FECF3-F6CC-4BE9-A713-B0A0560888C8}"/>
              </a:ext>
            </a:extLst>
          </p:cNvPr>
          <p:cNvSpPr>
            <a:spLocks noGrp="1"/>
          </p:cNvSpPr>
          <p:nvPr>
            <p:ph type="sldNum" sz="quarter" idx="12"/>
          </p:nvPr>
        </p:nvSpPr>
        <p:spPr>
          <a:xfrm>
            <a:off x="10296144" y="6356350"/>
            <a:ext cx="932688" cy="365125"/>
          </a:xfrm>
        </p:spPr>
        <p:txBody>
          <a:bodyPr anchor="ctr">
            <a:normAutofit/>
          </a:bodyPr>
          <a:lstStyle/>
          <a:p>
            <a:pPr rtl="0">
              <a:spcAft>
                <a:spcPts val="600"/>
              </a:spcAft>
            </a:pPr>
            <a:fld id="{27CE633F-9882-4A5C-83A2-1109D0C73261}" type="slidenum">
              <a:rPr lang="de-DE" noProof="0" smtClean="0"/>
              <a:pPr rtl="0">
                <a:spcAft>
                  <a:spcPts val="600"/>
                </a:spcAft>
              </a:pPr>
              <a:t>37</a:t>
            </a:fld>
            <a:endParaRPr lang="de-DE" noProof="0"/>
          </a:p>
        </p:txBody>
      </p:sp>
      <p:sp>
        <p:nvSpPr>
          <p:cNvPr id="7" name="Rechteck 6">
            <a:extLst>
              <a:ext uri="{FF2B5EF4-FFF2-40B4-BE49-F238E27FC236}">
                <a16:creationId xmlns:a16="http://schemas.microsoft.com/office/drawing/2014/main" id="{A4973DB1-6BED-47E3-972F-F20DC229C956}"/>
              </a:ext>
            </a:extLst>
          </p:cNvPr>
          <p:cNvSpPr/>
          <p:nvPr/>
        </p:nvSpPr>
        <p:spPr>
          <a:xfrm>
            <a:off x="11381964" y="3086407"/>
            <a:ext cx="198783" cy="193103"/>
          </a:xfrm>
          <a:prstGeom prst="rect">
            <a:avLst/>
          </a:prstGeom>
          <a:solidFill>
            <a:srgbClr val="DAE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03D8292F-2E99-42E9-8338-373C05DCF184}"/>
              </a:ext>
            </a:extLst>
          </p:cNvPr>
          <p:cNvSpPr/>
          <p:nvPr/>
        </p:nvSpPr>
        <p:spPr>
          <a:xfrm>
            <a:off x="11381964" y="4171951"/>
            <a:ext cx="198783" cy="193103"/>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138B5EE1-D945-467E-8AC7-372878873F7F}"/>
              </a:ext>
            </a:extLst>
          </p:cNvPr>
          <p:cNvSpPr txBox="1"/>
          <p:nvPr/>
        </p:nvSpPr>
        <p:spPr>
          <a:xfrm>
            <a:off x="10896128" y="3372987"/>
            <a:ext cx="1170451" cy="430887"/>
          </a:xfrm>
          <a:prstGeom prst="rect">
            <a:avLst/>
          </a:prstGeom>
          <a:noFill/>
        </p:spPr>
        <p:txBody>
          <a:bodyPr wrap="square" rtlCol="0">
            <a:spAutoFit/>
          </a:bodyPr>
          <a:lstStyle/>
          <a:p>
            <a:pPr algn="ctr"/>
            <a:r>
              <a:rPr lang="en-US" sz="1100" b="0" i="0">
                <a:solidFill>
                  <a:srgbClr val="000000"/>
                </a:solidFill>
                <a:effectLst/>
                <a:latin typeface="Lato" panose="020F0502020204030203" pitchFamily="34" charset="0"/>
              </a:rPr>
              <a:t>Planned till end of June</a:t>
            </a:r>
            <a:endParaRPr lang="de-DE" sz="1100"/>
          </a:p>
        </p:txBody>
      </p:sp>
      <p:sp>
        <p:nvSpPr>
          <p:cNvPr id="15" name="Textfeld 14">
            <a:extLst>
              <a:ext uri="{FF2B5EF4-FFF2-40B4-BE49-F238E27FC236}">
                <a16:creationId xmlns:a16="http://schemas.microsoft.com/office/drawing/2014/main" id="{14ADB78B-B847-49ED-936C-09169940C453}"/>
              </a:ext>
            </a:extLst>
          </p:cNvPr>
          <p:cNvSpPr txBox="1"/>
          <p:nvPr/>
        </p:nvSpPr>
        <p:spPr>
          <a:xfrm>
            <a:off x="10896129" y="4446551"/>
            <a:ext cx="1170451" cy="430887"/>
          </a:xfrm>
          <a:prstGeom prst="rect">
            <a:avLst/>
          </a:prstGeom>
          <a:noFill/>
        </p:spPr>
        <p:txBody>
          <a:bodyPr wrap="square" rtlCol="0">
            <a:spAutoFit/>
          </a:bodyPr>
          <a:lstStyle/>
          <a:p>
            <a:pPr algn="ctr"/>
            <a:r>
              <a:rPr lang="en-US" sz="1100" b="0" i="0">
                <a:solidFill>
                  <a:srgbClr val="000000"/>
                </a:solidFill>
                <a:effectLst/>
                <a:latin typeface="Lato" panose="020F0502020204030203" pitchFamily="34" charset="0"/>
              </a:rPr>
              <a:t>Planned till end of December</a:t>
            </a:r>
            <a:endParaRPr lang="de-DE" sz="1100"/>
          </a:p>
        </p:txBody>
      </p:sp>
      <p:pic>
        <p:nvPicPr>
          <p:cNvPr id="19" name="Grafik 18">
            <a:extLst>
              <a:ext uri="{FF2B5EF4-FFF2-40B4-BE49-F238E27FC236}">
                <a16:creationId xmlns:a16="http://schemas.microsoft.com/office/drawing/2014/main" id="{9F710996-7773-531F-66E0-E81CE1D0721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32265"/>
          <a:stretch/>
        </p:blipFill>
        <p:spPr>
          <a:xfrm>
            <a:off x="0" y="1512431"/>
            <a:ext cx="5181600" cy="4753943"/>
          </a:xfrm>
          <a:prstGeom prst="rect">
            <a:avLst/>
          </a:prstGeom>
        </p:spPr>
      </p:pic>
      <p:sp>
        <p:nvSpPr>
          <p:cNvPr id="21" name="Rechteck: abgerundete Ecken 20">
            <a:extLst>
              <a:ext uri="{FF2B5EF4-FFF2-40B4-BE49-F238E27FC236}">
                <a16:creationId xmlns:a16="http://schemas.microsoft.com/office/drawing/2014/main" id="{F5943981-6B55-6B81-3AF5-7762192AEDE3}"/>
              </a:ext>
            </a:extLst>
          </p:cNvPr>
          <p:cNvSpPr/>
          <p:nvPr/>
        </p:nvSpPr>
        <p:spPr>
          <a:xfrm>
            <a:off x="7831800" y="5358202"/>
            <a:ext cx="1883700" cy="9981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abgerundete Ecken 21">
            <a:extLst>
              <a:ext uri="{FF2B5EF4-FFF2-40B4-BE49-F238E27FC236}">
                <a16:creationId xmlns:a16="http://schemas.microsoft.com/office/drawing/2014/main" id="{7DFB9525-6130-AD1C-3718-504800EEE5FB}"/>
              </a:ext>
            </a:extLst>
          </p:cNvPr>
          <p:cNvSpPr/>
          <p:nvPr/>
        </p:nvSpPr>
        <p:spPr>
          <a:xfrm>
            <a:off x="7831800" y="2571709"/>
            <a:ext cx="1052918" cy="6112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90352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E8C4EFE6-2069-473C-9C7D-664E02AC6481}"/>
              </a:ext>
            </a:extLst>
          </p:cNvPr>
          <p:cNvSpPr>
            <a:spLocks noGrp="1"/>
          </p:cNvSpPr>
          <p:nvPr>
            <p:ph type="title"/>
          </p:nvPr>
        </p:nvSpPr>
        <p:spPr>
          <a:xfrm>
            <a:off x="277906" y="627016"/>
            <a:ext cx="6751200" cy="5601790"/>
          </a:xfrm>
        </p:spPr>
        <p:txBody>
          <a:bodyPr rtlCol="0"/>
          <a:lstStyle/>
          <a:p>
            <a:pPr rtl="0"/>
            <a:r>
              <a:rPr lang="de-DE"/>
              <a:t>PRÄSENTA-TIONSTITEL</a:t>
            </a:r>
          </a:p>
        </p:txBody>
      </p:sp>
      <p:sp>
        <p:nvSpPr>
          <p:cNvPr id="9" name="Textplatzhalter 8">
            <a:extLst>
              <a:ext uri="{FF2B5EF4-FFF2-40B4-BE49-F238E27FC236}">
                <a16:creationId xmlns:a16="http://schemas.microsoft.com/office/drawing/2014/main" id="{0A309D09-2937-4053-9CD6-3131EABB071E}"/>
              </a:ext>
            </a:extLst>
          </p:cNvPr>
          <p:cNvSpPr>
            <a:spLocks noGrp="1"/>
          </p:cNvSpPr>
          <p:nvPr>
            <p:ph type="body" sz="quarter" idx="11"/>
          </p:nvPr>
        </p:nvSpPr>
        <p:spPr>
          <a:xfrm>
            <a:off x="8029797" y="627016"/>
            <a:ext cx="3588462" cy="5590903"/>
          </a:xfrm>
        </p:spPr>
        <p:txBody>
          <a:bodyPr rtlCol="0"/>
          <a:lstStyle/>
          <a:p>
            <a:pPr rtl="0"/>
            <a:r>
              <a:rPr lang="de-DE"/>
              <a:t>Name des Referenten</a:t>
            </a:r>
          </a:p>
        </p:txBody>
      </p:sp>
    </p:spTree>
    <p:extLst>
      <p:ext uri="{BB962C8B-B14F-4D97-AF65-F5344CB8AC3E}">
        <p14:creationId xmlns:p14="http://schemas.microsoft.com/office/powerpoint/2010/main" val="2259308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feld 17">
            <a:extLst>
              <a:ext uri="{FF2B5EF4-FFF2-40B4-BE49-F238E27FC236}">
                <a16:creationId xmlns:a16="http://schemas.microsoft.com/office/drawing/2014/main" id="{CCE3563B-A15A-4DFF-B662-A981C05CEFBE}"/>
              </a:ext>
            </a:extLst>
          </p:cNvPr>
          <p:cNvSpPr txBox="1"/>
          <p:nvPr/>
        </p:nvSpPr>
        <p:spPr>
          <a:xfrm>
            <a:off x="9394371" y="2536603"/>
            <a:ext cx="6096000" cy="3139321"/>
          </a:xfrm>
          <a:prstGeom prst="rect">
            <a:avLst/>
          </a:prstGeom>
          <a:noFill/>
        </p:spPr>
        <p:txBody>
          <a:bodyPr wrap="square">
            <a:spAutoFit/>
          </a:bodyPr>
          <a:lstStyle/>
          <a:p>
            <a:pPr algn="l"/>
            <a:r>
              <a:rPr lang="de-DE" err="1">
                <a:latin typeface="-apple-system"/>
              </a:rPr>
              <a:t>v</a:t>
            </a:r>
            <a:r>
              <a:rPr lang="de-DE" b="0" i="0" err="1">
                <a:effectLst/>
                <a:latin typeface="-apple-system"/>
              </a:rPr>
              <a:t>ision</a:t>
            </a:r>
            <a:r>
              <a:rPr lang="de-DE">
                <a:latin typeface="-apple-system"/>
              </a:rPr>
              <a:t> &amp; </a:t>
            </a:r>
            <a:r>
              <a:rPr lang="de-DE" b="0" i="0" err="1">
                <a:effectLst/>
                <a:latin typeface="-apple-system"/>
              </a:rPr>
              <a:t>motivation</a:t>
            </a:r>
            <a:endParaRPr lang="de-DE">
              <a:latin typeface="-apple-system"/>
            </a:endParaRPr>
          </a:p>
          <a:p>
            <a:pPr algn="l"/>
            <a:r>
              <a:rPr lang="de-DE" b="0" i="0" err="1">
                <a:effectLst/>
                <a:latin typeface="-apple-system"/>
              </a:rPr>
              <a:t>team</a:t>
            </a:r>
            <a:r>
              <a:rPr lang="de-DE" b="0" i="0">
                <a:effectLst/>
                <a:latin typeface="-apple-system"/>
              </a:rPr>
              <a:t> &amp; </a:t>
            </a:r>
            <a:r>
              <a:rPr lang="de-DE" b="0" i="0" err="1">
                <a:effectLst/>
                <a:latin typeface="-apple-system"/>
              </a:rPr>
              <a:t>roles</a:t>
            </a:r>
            <a:r>
              <a:rPr lang="de-DE" b="0" i="0">
                <a:effectLst/>
                <a:latin typeface="-apple-system"/>
              </a:rPr>
              <a:t> </a:t>
            </a:r>
            <a:r>
              <a:rPr lang="de-DE" b="0" i="1">
                <a:effectLst/>
                <a:latin typeface="-apple-system"/>
              </a:rPr>
              <a:t>ALL</a:t>
            </a:r>
            <a:endParaRPr lang="de-DE" b="0" i="0">
              <a:effectLst/>
              <a:latin typeface="-apple-system"/>
            </a:endParaRPr>
          </a:p>
          <a:p>
            <a:pPr algn="l"/>
            <a:r>
              <a:rPr lang="de-DE" b="0" i="0" err="1">
                <a:effectLst/>
                <a:latin typeface="-apple-system"/>
              </a:rPr>
              <a:t>methodology</a:t>
            </a:r>
            <a:r>
              <a:rPr lang="de-DE" b="0" i="0">
                <a:effectLst/>
                <a:latin typeface="-apple-system"/>
              </a:rPr>
              <a:t> </a:t>
            </a:r>
          </a:p>
          <a:p>
            <a:pPr algn="l"/>
            <a:r>
              <a:rPr lang="de-DE" b="0" i="0" err="1">
                <a:effectLst/>
                <a:latin typeface="-apple-system"/>
              </a:rPr>
              <a:t>project</a:t>
            </a:r>
            <a:r>
              <a:rPr lang="de-DE" b="0" i="0">
                <a:effectLst/>
                <a:latin typeface="-apple-system"/>
              </a:rPr>
              <a:t> </a:t>
            </a:r>
            <a:r>
              <a:rPr lang="de-DE" b="0" i="0" err="1">
                <a:effectLst/>
                <a:latin typeface="-apple-system"/>
              </a:rPr>
              <a:t>management</a:t>
            </a:r>
            <a:r>
              <a:rPr lang="de-DE" b="0" i="0">
                <a:effectLst/>
                <a:latin typeface="-apple-system"/>
              </a:rPr>
              <a:t> </a:t>
            </a:r>
            <a:endParaRPr lang="de-DE">
              <a:latin typeface="-apple-system"/>
            </a:endParaRPr>
          </a:p>
          <a:p>
            <a:pPr algn="l"/>
            <a:r>
              <a:rPr lang="de-DE" b="0" i="0" err="1">
                <a:effectLst/>
                <a:latin typeface="-apple-system"/>
              </a:rPr>
              <a:t>components</a:t>
            </a:r>
            <a:endParaRPr lang="de-DE" b="0" i="0">
              <a:effectLst/>
              <a:latin typeface="-apple-system"/>
            </a:endParaRPr>
          </a:p>
          <a:p>
            <a:pPr algn="l"/>
            <a:r>
              <a:rPr lang="de-DE" b="0" i="0" err="1">
                <a:effectLst/>
                <a:latin typeface="-apple-system"/>
              </a:rPr>
              <a:t>demo</a:t>
            </a:r>
            <a:endParaRPr lang="de-DE" b="0" i="0">
              <a:effectLst/>
              <a:latin typeface="-apple-system"/>
            </a:endParaRPr>
          </a:p>
          <a:p>
            <a:pPr algn="l"/>
            <a:r>
              <a:rPr lang="de-DE" b="0" i="0" err="1">
                <a:effectLst/>
                <a:latin typeface="-apple-system"/>
              </a:rPr>
              <a:t>Tec</a:t>
            </a:r>
            <a:r>
              <a:rPr lang="de-DE" b="0" i="0">
                <a:effectLst/>
                <a:latin typeface="-apple-system"/>
              </a:rPr>
              <a:t> Stack</a:t>
            </a:r>
          </a:p>
          <a:p>
            <a:pPr algn="l"/>
            <a:r>
              <a:rPr lang="de-DE" b="0" i="0" err="1">
                <a:effectLst/>
                <a:latin typeface="-apple-system"/>
              </a:rPr>
              <a:t>architecture</a:t>
            </a:r>
            <a:endParaRPr lang="de-DE" b="0" i="0">
              <a:effectLst/>
              <a:latin typeface="-apple-system"/>
            </a:endParaRPr>
          </a:p>
          <a:p>
            <a:pPr algn="l"/>
            <a:r>
              <a:rPr lang="de-DE" b="0" i="0" err="1">
                <a:effectLst/>
                <a:latin typeface="-apple-system"/>
              </a:rPr>
              <a:t>class</a:t>
            </a:r>
            <a:r>
              <a:rPr lang="de-DE" b="0" i="0">
                <a:effectLst/>
                <a:latin typeface="-apple-system"/>
              </a:rPr>
              <a:t> </a:t>
            </a:r>
            <a:r>
              <a:rPr lang="de-DE" b="0" i="0" err="1">
                <a:effectLst/>
                <a:latin typeface="-apple-system"/>
              </a:rPr>
              <a:t>diagrams</a:t>
            </a:r>
            <a:endParaRPr lang="de-DE" b="0" i="0">
              <a:effectLst/>
              <a:latin typeface="-apple-system"/>
            </a:endParaRPr>
          </a:p>
          <a:p>
            <a:pPr algn="l"/>
            <a:r>
              <a:rPr lang="de-DE" b="0" i="0">
                <a:effectLst/>
                <a:latin typeface="-apple-system"/>
              </a:rPr>
              <a:t>API </a:t>
            </a:r>
            <a:r>
              <a:rPr lang="de-DE" b="0" i="0" err="1">
                <a:effectLst/>
                <a:latin typeface="-apple-system"/>
              </a:rPr>
              <a:t>docu</a:t>
            </a:r>
            <a:endParaRPr lang="de-DE" b="0" i="0">
              <a:effectLst/>
              <a:latin typeface="-apple-system"/>
            </a:endParaRPr>
          </a:p>
          <a:p>
            <a:pPr algn="l"/>
            <a:r>
              <a:rPr lang="de-DE" b="0" i="0" err="1">
                <a:effectLst/>
                <a:latin typeface="-apple-system"/>
              </a:rPr>
              <a:t>db</a:t>
            </a:r>
            <a:r>
              <a:rPr lang="de-DE" b="0" i="0">
                <a:effectLst/>
                <a:latin typeface="-apple-system"/>
              </a:rPr>
              <a:t> </a:t>
            </a:r>
            <a:r>
              <a:rPr lang="de-DE" b="0" i="0" err="1">
                <a:effectLst/>
                <a:latin typeface="-apple-system"/>
              </a:rPr>
              <a:t>scheme</a:t>
            </a:r>
            <a:endParaRPr lang="de-DE" b="0" i="0">
              <a:effectLst/>
              <a:latin typeface="-apple-system"/>
            </a:endParaRPr>
          </a:p>
        </p:txBody>
      </p:sp>
      <p:sp>
        <p:nvSpPr>
          <p:cNvPr id="20" name="Textfeld 19">
            <a:extLst>
              <a:ext uri="{FF2B5EF4-FFF2-40B4-BE49-F238E27FC236}">
                <a16:creationId xmlns:a16="http://schemas.microsoft.com/office/drawing/2014/main" id="{F529D526-B877-4ACE-878C-149F32C011A5}"/>
              </a:ext>
            </a:extLst>
          </p:cNvPr>
          <p:cNvSpPr txBox="1"/>
          <p:nvPr/>
        </p:nvSpPr>
        <p:spPr>
          <a:xfrm>
            <a:off x="8469085" y="304913"/>
            <a:ext cx="6096000" cy="1754326"/>
          </a:xfrm>
          <a:prstGeom prst="rect">
            <a:avLst/>
          </a:prstGeom>
          <a:noFill/>
        </p:spPr>
        <p:txBody>
          <a:bodyPr wrap="square">
            <a:spAutoFit/>
          </a:bodyPr>
          <a:lstStyle/>
          <a:p>
            <a:pPr algn="l"/>
            <a:r>
              <a:rPr lang="de-DE" err="1">
                <a:latin typeface="-apple-system"/>
              </a:rPr>
              <a:t>v</a:t>
            </a:r>
            <a:r>
              <a:rPr lang="de-DE" b="0" i="0" err="1">
                <a:effectLst/>
                <a:latin typeface="-apple-system"/>
              </a:rPr>
              <a:t>ision</a:t>
            </a:r>
            <a:r>
              <a:rPr lang="de-DE">
                <a:latin typeface="-apple-system"/>
              </a:rPr>
              <a:t> &amp; </a:t>
            </a:r>
            <a:r>
              <a:rPr lang="de-DE" b="0" i="0" err="1">
                <a:effectLst/>
                <a:latin typeface="-apple-system"/>
              </a:rPr>
              <a:t>motivation</a:t>
            </a:r>
            <a:r>
              <a:rPr lang="de-DE" b="0" i="0">
                <a:effectLst/>
                <a:latin typeface="-apple-system"/>
              </a:rPr>
              <a:t> </a:t>
            </a:r>
          </a:p>
          <a:p>
            <a:pPr algn="l"/>
            <a:r>
              <a:rPr lang="de-DE" b="0" i="0" err="1">
                <a:effectLst/>
                <a:latin typeface="-apple-system"/>
              </a:rPr>
              <a:t>project</a:t>
            </a:r>
            <a:r>
              <a:rPr lang="de-DE" b="0" i="0">
                <a:effectLst/>
                <a:latin typeface="-apple-system"/>
              </a:rPr>
              <a:t> </a:t>
            </a:r>
            <a:r>
              <a:rPr lang="de-DE" b="0" i="0" err="1">
                <a:effectLst/>
                <a:latin typeface="-apple-system"/>
              </a:rPr>
              <a:t>management</a:t>
            </a:r>
            <a:r>
              <a:rPr lang="de-DE" b="0" i="0">
                <a:effectLst/>
                <a:latin typeface="-apple-system"/>
              </a:rPr>
              <a:t> </a:t>
            </a:r>
            <a:endParaRPr lang="de-DE">
              <a:latin typeface="-apple-system"/>
            </a:endParaRPr>
          </a:p>
          <a:p>
            <a:pPr algn="l"/>
            <a:r>
              <a:rPr lang="de-DE" b="0" i="0" err="1">
                <a:effectLst/>
                <a:latin typeface="-apple-system"/>
              </a:rPr>
              <a:t>components</a:t>
            </a:r>
            <a:endParaRPr lang="de-DE" b="0" i="0">
              <a:effectLst/>
              <a:latin typeface="-apple-system"/>
            </a:endParaRPr>
          </a:p>
          <a:p>
            <a:pPr algn="l"/>
            <a:r>
              <a:rPr lang="de-DE" b="0" i="0" err="1">
                <a:effectLst/>
                <a:latin typeface="-apple-system"/>
              </a:rPr>
              <a:t>demo</a:t>
            </a:r>
            <a:endParaRPr lang="de-DE" b="0" i="0">
              <a:effectLst/>
              <a:latin typeface="-apple-system"/>
            </a:endParaRPr>
          </a:p>
          <a:p>
            <a:pPr algn="l"/>
            <a:r>
              <a:rPr lang="de-DE" b="0" i="0" err="1">
                <a:effectLst/>
                <a:latin typeface="-apple-system"/>
              </a:rPr>
              <a:t>Tec</a:t>
            </a:r>
            <a:r>
              <a:rPr lang="de-DE">
                <a:latin typeface="-apple-system"/>
              </a:rPr>
              <a:t>-</a:t>
            </a:r>
            <a:r>
              <a:rPr lang="de-DE" b="0" i="0">
                <a:effectLst/>
                <a:latin typeface="-apple-system"/>
              </a:rPr>
              <a:t>Stack</a:t>
            </a:r>
          </a:p>
          <a:p>
            <a:pPr algn="l"/>
            <a:r>
              <a:rPr lang="de-DE" b="0" i="0" err="1">
                <a:effectLst/>
                <a:latin typeface="-apple-system"/>
              </a:rPr>
              <a:t>architecture</a:t>
            </a:r>
            <a:endParaRPr lang="de-DE" b="0" i="0">
              <a:effectLst/>
              <a:latin typeface="-apple-system"/>
            </a:endParaRPr>
          </a:p>
        </p:txBody>
      </p:sp>
      <p:sp>
        <p:nvSpPr>
          <p:cNvPr id="2" name="Rectangle 1">
            <a:extLst>
              <a:ext uri="{FF2B5EF4-FFF2-40B4-BE49-F238E27FC236}">
                <a16:creationId xmlns:a16="http://schemas.microsoft.com/office/drawing/2014/main" id="{4ED64D69-7A40-47AC-A495-4A00D830099C}"/>
              </a:ext>
            </a:extLst>
          </p:cNvPr>
          <p:cNvSpPr>
            <a:spLocks noChangeArrowheads="1"/>
          </p:cNvSpPr>
          <p:nvPr/>
        </p:nvSpPr>
        <p:spPr bwMode="auto">
          <a:xfrm>
            <a:off x="141514" y="711522"/>
            <a:ext cx="7859485"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1" i="0" u="none" strike="noStrike" cap="none" normalizeH="0" baseline="0">
                <a:ln>
                  <a:noFill/>
                </a:ln>
                <a:solidFill>
                  <a:srgbClr val="FF0000"/>
                </a:solidFill>
                <a:effectLst/>
                <a:latin typeface="-apple-system"/>
              </a:rPr>
              <a:t>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 </a:t>
            </a:r>
            <a:r>
              <a:rPr kumimoji="0" lang="de-DE" altLang="de-DE" sz="1600" b="0" i="0" u="none" strike="noStrike" cap="none" normalizeH="0" baseline="0" err="1">
                <a:ln>
                  <a:noFill/>
                </a:ln>
                <a:solidFill>
                  <a:srgbClr val="FF0000"/>
                </a:solidFill>
                <a:effectLst/>
                <a:latin typeface="-apple-system"/>
              </a:rPr>
              <a:t>cover</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2: </a:t>
            </a:r>
            <a:r>
              <a:rPr kumimoji="0" lang="de-DE" altLang="de-DE" sz="1600" b="0" i="0" u="none" strike="noStrike" cap="none" normalizeH="0" baseline="0" err="1">
                <a:ln>
                  <a:noFill/>
                </a:ln>
                <a:solidFill>
                  <a:srgbClr val="FF0000"/>
                </a:solidFill>
                <a:effectLst/>
                <a:latin typeface="-apple-system"/>
              </a:rPr>
              <a:t>content</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3: </a:t>
            </a:r>
            <a:r>
              <a:rPr kumimoji="0" lang="de-DE" altLang="de-DE" sz="1600" b="0" i="0" u="none" strike="noStrike" cap="none" normalizeH="0" baseline="0" err="1">
                <a:ln>
                  <a:noFill/>
                </a:ln>
                <a:solidFill>
                  <a:srgbClr val="FF0000"/>
                </a:solidFill>
                <a:effectLst/>
                <a:latin typeface="-apple-system"/>
              </a:rPr>
              <a:t>vision</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picture</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4: </a:t>
            </a:r>
            <a:r>
              <a:rPr kumimoji="0" lang="de-DE" altLang="de-DE" sz="1600" b="0" i="0" u="none" strike="noStrike" cap="none" normalizeH="0" baseline="0" err="1">
                <a:ln>
                  <a:noFill/>
                </a:ln>
                <a:solidFill>
                  <a:srgbClr val="FF0000"/>
                </a:solidFill>
                <a:effectLst/>
                <a:latin typeface="-apple-system"/>
              </a:rPr>
              <a:t>motivation</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more</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factual</a:t>
            </a:r>
            <a:r>
              <a:rPr kumimoji="0" lang="de-DE" altLang="de-DE" sz="1600" b="0" i="0" u="none" strike="noStrike" cap="none" normalizeH="0" baseline="0">
                <a:ln>
                  <a:noFill/>
                </a:ln>
                <a:solidFill>
                  <a:srgbClr val="FF0000"/>
                </a:solidFill>
                <a:effectLst/>
                <a:latin typeface="-apple-system"/>
              </a:rPr>
              <a:t>) → </a:t>
            </a:r>
            <a:r>
              <a:rPr kumimoji="0" lang="de-DE" altLang="de-DE" sz="1600" b="0" i="0" u="none" strike="noStrike" cap="none" normalizeH="0" baseline="0" err="1">
                <a:ln>
                  <a:noFill/>
                </a:ln>
                <a:solidFill>
                  <a:srgbClr val="FF0000"/>
                </a:solidFill>
                <a:effectLst/>
                <a:latin typeface="-apple-system"/>
              </a:rPr>
              <a:t>why</a:t>
            </a:r>
            <a:r>
              <a:rPr kumimoji="0" lang="de-DE" altLang="de-DE" sz="1600" b="0" i="0" u="none" strike="noStrike" cap="none" normalizeH="0" baseline="0">
                <a:ln>
                  <a:noFill/>
                </a:ln>
                <a:solidFill>
                  <a:srgbClr val="FF0000"/>
                </a:solidFill>
                <a:effectLst/>
                <a:latin typeface="-apple-system"/>
              </a:rPr>
              <a:t> do </a:t>
            </a:r>
            <a:r>
              <a:rPr kumimoji="0" lang="de-DE" altLang="de-DE" sz="1600" b="0" i="0" u="none" strike="noStrike" cap="none" normalizeH="0" baseline="0" err="1">
                <a:ln>
                  <a:noFill/>
                </a:ln>
                <a:solidFill>
                  <a:srgbClr val="FF0000"/>
                </a:solidFill>
                <a:effectLst/>
                <a:latin typeface="-apple-system"/>
              </a:rPr>
              <a:t>you</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need</a:t>
            </a:r>
            <a:r>
              <a:rPr kumimoji="0" lang="de-DE" altLang="de-DE" sz="1600" b="0" i="0" u="none" strike="noStrike" cap="none" normalizeH="0" baseline="0">
                <a:ln>
                  <a:noFill/>
                </a:ln>
                <a:solidFill>
                  <a:srgbClr val="FF0000"/>
                </a:solidFill>
                <a:effectLst/>
                <a:latin typeface="-apple-system"/>
              </a:rPr>
              <a:t> UNDECIDED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5: </a:t>
            </a:r>
            <a:r>
              <a:rPr kumimoji="0" lang="de-DE" altLang="de-DE" sz="1600" b="0" i="0" u="none" strike="noStrike" cap="none" normalizeH="0" baseline="0" err="1">
                <a:ln>
                  <a:noFill/>
                </a:ln>
                <a:solidFill>
                  <a:srgbClr val="FF0000"/>
                </a:solidFill>
                <a:effectLst/>
                <a:latin typeface="-apple-system"/>
              </a:rPr>
              <a:t>team</a:t>
            </a:r>
            <a:r>
              <a:rPr kumimoji="0" lang="de-DE" altLang="de-DE" sz="1600" b="0" i="0" u="none" strike="noStrike" cap="none" normalizeH="0" baseline="0">
                <a:ln>
                  <a:noFill/>
                </a:ln>
                <a:solidFill>
                  <a:srgbClr val="FF0000"/>
                </a:solidFill>
                <a:effectLst/>
                <a:latin typeface="-apple-system"/>
              </a:rPr>
              <a:t> &amp; </a:t>
            </a:r>
            <a:r>
              <a:rPr kumimoji="0" lang="de-DE" altLang="de-DE" sz="1600" b="0" i="0" u="none" strike="noStrike" cap="none" normalizeH="0" baseline="0" err="1">
                <a:ln>
                  <a:noFill/>
                </a:ln>
                <a:solidFill>
                  <a:srgbClr val="FF0000"/>
                </a:solidFill>
                <a:effectLst/>
                <a:latin typeface="-apple-system"/>
              </a:rPr>
              <a:t>roles</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ALL</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6: </a:t>
            </a:r>
            <a:r>
              <a:rPr kumimoji="0" lang="de-DE" altLang="de-DE" sz="1600" b="0" i="0" u="none" strike="noStrike" cap="none" normalizeH="0" baseline="0" err="1">
                <a:ln>
                  <a:noFill/>
                </a:ln>
                <a:solidFill>
                  <a:srgbClr val="FF0000"/>
                </a:solidFill>
                <a:effectLst/>
                <a:latin typeface="-apple-system"/>
              </a:rPr>
              <a:t>methodology</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Scrum</a:t>
            </a:r>
            <a:r>
              <a:rPr kumimoji="0" lang="de-DE" altLang="de-DE" sz="1600" b="0" i="0" u="none" strike="noStrike" cap="none" normalizeH="0" baseline="0">
                <a:ln>
                  <a:noFill/>
                </a:ln>
                <a:solidFill>
                  <a:srgbClr val="FF0000"/>
                </a:solidFill>
                <a:effectLst/>
                <a:latin typeface="-apple-system"/>
              </a:rPr>
              <a:t> in JIRA) </a:t>
            </a:r>
            <a:r>
              <a:rPr kumimoji="0" lang="de-DE" altLang="de-DE" sz="1600" b="0" i="0" u="none" strike="noStrike" cap="none" normalizeH="0" baseline="0" err="1">
                <a:ln>
                  <a:noFill/>
                </a:ln>
                <a:solidFill>
                  <a:srgbClr val="FF0000"/>
                </a:solidFill>
                <a:effectLst/>
                <a:latin typeface="-apple-system"/>
              </a:rPr>
              <a:t>with</a:t>
            </a:r>
            <a:r>
              <a:rPr kumimoji="0" lang="de-DE" altLang="de-DE" sz="1600" b="0" i="0" u="none" strike="noStrike" cap="none" normalizeH="0" baseline="0">
                <a:ln>
                  <a:noFill/>
                </a:ln>
                <a:solidFill>
                  <a:srgbClr val="FF0000"/>
                </a:solidFill>
                <a:effectLst/>
                <a:latin typeface="-apple-system"/>
              </a:rPr>
              <a:t> RUP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7: </a:t>
            </a:r>
            <a:r>
              <a:rPr kumimoji="0" lang="de-DE" altLang="de-DE" sz="1600" b="0" i="0" u="none" strike="noStrike" cap="none" normalizeH="0" baseline="0" err="1">
                <a:ln>
                  <a:noFill/>
                </a:ln>
                <a:solidFill>
                  <a:srgbClr val="FF0000"/>
                </a:solidFill>
                <a:effectLst/>
                <a:latin typeface="-apple-system"/>
              </a:rPr>
              <a:t>project</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management</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board</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workflows</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dashboard</a:t>
            </a:r>
            <a:r>
              <a:rPr kumimoji="0" lang="de-DE" altLang="de-DE" sz="1600" b="0" i="0" u="none" strike="noStrike" cap="none" normalizeH="0" baseline="0">
                <a:ln>
                  <a:noFill/>
                </a:ln>
                <a:solidFill>
                  <a:srgbClr val="FF0000"/>
                </a:solidFill>
                <a:effectLst/>
                <a:latin typeface="-apple-system"/>
              </a:rPr>
              <a:t>, IDE </a:t>
            </a:r>
            <a:r>
              <a:rPr kumimoji="0" lang="de-DE" altLang="de-DE" sz="1600" b="0" i="0" u="none" strike="noStrike" cap="none" normalizeH="0" baseline="0" err="1">
                <a:ln>
                  <a:noFill/>
                </a:ln>
                <a:solidFill>
                  <a:srgbClr val="FF0000"/>
                </a:solidFill>
                <a:effectLst/>
                <a:latin typeface="-apple-system"/>
              </a:rPr>
              <a:t>integration</a:t>
            </a:r>
            <a:r>
              <a:rPr kumimoji="0" lang="de-DE" altLang="de-DE" sz="1600" b="0" i="0" u="none" strike="noStrike" cap="none" normalizeH="0" baseline="0">
                <a:ln>
                  <a:noFill/>
                </a:ln>
                <a:solidFill>
                  <a:srgbClr val="FF0000"/>
                </a:solidFill>
                <a:effectLst/>
                <a:latin typeface="-apple-system"/>
              </a:rPr>
              <a:t>) + </a:t>
            </a:r>
            <a:r>
              <a:rPr kumimoji="0" lang="de-DE" altLang="de-DE" sz="1600" b="0" i="0" u="none" strike="noStrike" cap="none" normalizeH="0" baseline="0" err="1">
                <a:ln>
                  <a:noFill/>
                </a:ln>
                <a:solidFill>
                  <a:srgbClr val="FF0000"/>
                </a:solidFill>
                <a:effectLst/>
                <a:latin typeface="-apple-system"/>
              </a:rPr>
              <a:t>planning</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8: </a:t>
            </a:r>
            <a:r>
              <a:rPr kumimoji="0" lang="de-DE" altLang="de-DE" sz="1600" b="0" i="0" u="none" strike="noStrike" cap="none" normalizeH="0" baseline="0" err="1">
                <a:ln>
                  <a:noFill/>
                </a:ln>
                <a:solidFill>
                  <a:srgbClr val="FF0000"/>
                </a:solidFill>
                <a:effectLst/>
                <a:latin typeface="-apple-system"/>
              </a:rPr>
              <a:t>components</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diagram</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with</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scope</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KS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9: </a:t>
            </a:r>
            <a:r>
              <a:rPr kumimoji="0" lang="de-DE" altLang="de-DE" sz="1600" b="0" i="0" u="none" strike="noStrike" cap="none" normalizeH="0" baseline="0" err="1">
                <a:ln>
                  <a:noFill/>
                </a:ln>
                <a:solidFill>
                  <a:srgbClr val="FF0000"/>
                </a:solidFill>
                <a:effectLst/>
                <a:latin typeface="-apple-system"/>
              </a:rPr>
              <a:t>explaining</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profile</a:t>
            </a:r>
            <a:r>
              <a:rPr kumimoji="0" lang="de-DE" altLang="de-DE" sz="1600" b="0" i="0" u="none" strike="noStrike" cap="none" normalizeH="0" baseline="0">
                <a:ln>
                  <a:noFill/>
                </a:ln>
                <a:solidFill>
                  <a:srgbClr val="FF0000"/>
                </a:solidFill>
                <a:effectLst/>
                <a:latin typeface="-apple-system"/>
              </a:rPr>
              <a:t> in </a:t>
            </a:r>
            <a:r>
              <a:rPr kumimoji="0" lang="de-DE" altLang="de-DE" sz="1600" b="0" i="0" u="none" strike="noStrike" cap="none" normalizeH="0" baseline="0" err="1">
                <a:ln>
                  <a:noFill/>
                </a:ln>
                <a:solidFill>
                  <a:srgbClr val="FF0000"/>
                </a:solidFill>
                <a:effectLst/>
                <a:latin typeface="-apple-system"/>
              </a:rPr>
              <a:t>detail</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KS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10: </a:t>
            </a:r>
            <a:r>
              <a:rPr kumimoji="0" lang="de-DE" altLang="de-DE" sz="1600" b="0" i="0" u="none" strike="noStrike" cap="none" normalizeH="0" baseline="0" err="1">
                <a:ln>
                  <a:noFill/>
                </a:ln>
                <a:solidFill>
                  <a:srgbClr val="FF0000"/>
                </a:solidFill>
                <a:effectLst/>
                <a:latin typeface="-apple-system"/>
              </a:rPr>
              <a:t>explaining</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rating</a:t>
            </a:r>
            <a:r>
              <a:rPr kumimoji="0" lang="de-DE" altLang="de-DE" sz="1600" b="0" i="0" u="none" strike="noStrike" cap="none" normalizeH="0" baseline="0">
                <a:ln>
                  <a:noFill/>
                </a:ln>
                <a:solidFill>
                  <a:srgbClr val="FF0000"/>
                </a:solidFill>
                <a:effectLst/>
                <a:latin typeface="-apple-system"/>
              </a:rPr>
              <a:t> in </a:t>
            </a:r>
            <a:r>
              <a:rPr kumimoji="0" lang="de-DE" altLang="de-DE" sz="1600" b="0" i="0" u="none" strike="noStrike" cap="none" normalizeH="0" baseline="0" err="1">
                <a:ln>
                  <a:noFill/>
                </a:ln>
                <a:solidFill>
                  <a:srgbClr val="FF0000"/>
                </a:solidFill>
                <a:effectLst/>
                <a:latin typeface="-apple-system"/>
              </a:rPr>
              <a:t>detail</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KS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11: </a:t>
            </a:r>
            <a:r>
              <a:rPr kumimoji="0" lang="de-DE" altLang="de-DE" sz="1600" b="0" i="0" u="none" strike="noStrike" cap="none" normalizeH="0" baseline="0" err="1">
                <a:ln>
                  <a:noFill/>
                </a:ln>
                <a:solidFill>
                  <a:srgbClr val="FF0000"/>
                </a:solidFill>
                <a:effectLst/>
                <a:latin typeface="-apple-system"/>
              </a:rPr>
              <a:t>demo</a:t>
            </a:r>
            <a:r>
              <a:rPr kumimoji="0" lang="de-DE" altLang="de-DE" sz="1600" b="0" i="0" u="none" strike="noStrike" cap="none" normalizeH="0" baseline="0">
                <a:ln>
                  <a:noFill/>
                </a:ln>
                <a:solidFill>
                  <a:srgbClr val="FF0000"/>
                </a:solidFill>
                <a:effectLst/>
                <a:latin typeface="-apple-system"/>
              </a:rPr>
              <a:t> ? KS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12: </a:t>
            </a:r>
            <a:r>
              <a:rPr kumimoji="0" lang="de-DE" altLang="de-DE" sz="1600" b="0" i="0" u="none" strike="noStrike" cap="none" normalizeH="0" baseline="0" err="1">
                <a:ln>
                  <a:noFill/>
                </a:ln>
                <a:solidFill>
                  <a:srgbClr val="FF0000"/>
                </a:solidFill>
                <a:effectLst/>
                <a:latin typeface="-apple-system"/>
              </a:rPr>
              <a:t>Tec</a:t>
            </a:r>
            <a:r>
              <a:rPr kumimoji="0" lang="de-DE" altLang="de-DE" sz="1600" b="0" i="0" u="none" strike="noStrike" cap="none" normalizeH="0" baseline="0">
                <a:ln>
                  <a:noFill/>
                </a:ln>
                <a:solidFill>
                  <a:srgbClr val="FF0000"/>
                </a:solidFill>
                <a:effectLst/>
                <a:latin typeface="-apple-system"/>
              </a:rPr>
              <a:t> Stack (</a:t>
            </a:r>
            <a:r>
              <a:rPr kumimoji="0" lang="de-DE" altLang="de-DE" sz="1600" b="0" i="0" u="none" strike="noStrike" cap="none" normalizeH="0" baseline="0">
                <a:ln>
                  <a:noFill/>
                </a:ln>
                <a:solidFill>
                  <a:srgbClr val="FF0000"/>
                </a:solidFill>
                <a:effectLst/>
                <a:latin typeface="-apple-system"/>
                <a:hlinkClick r:id="rId3" tooltip="https://docs.google.com/presentation/d/1iomYeBgBMoXk4Nzhi2v0kRCFBXM4mfuWXaClyIxsk8w/edit#slide=id.p12">
                  <a:extLst>
                    <a:ext uri="{A12FA001-AC4F-418D-AE19-62706E023703}">
                      <ahyp:hlinkClr xmlns:ahyp="http://schemas.microsoft.com/office/drawing/2018/hyperlinkcolor" val="tx"/>
                    </a:ext>
                  </a:extLst>
                </a:hlinkClick>
              </a:rPr>
              <a:t>SAM </a:t>
            </a:r>
            <a:r>
              <a:rPr kumimoji="0" lang="de-DE" altLang="de-DE" sz="1600" b="0" i="0" u="none" strike="noStrike" cap="none" normalizeH="0" baseline="0" err="1">
                <a:ln>
                  <a:noFill/>
                </a:ln>
                <a:solidFill>
                  <a:srgbClr val="FF0000"/>
                </a:solidFill>
                <a:effectLst/>
                <a:latin typeface="-apple-system"/>
              </a:rPr>
              <a:t>slide</a:t>
            </a:r>
            <a:r>
              <a:rPr kumimoji="0" lang="de-DE" altLang="de-DE" sz="1600" b="0" i="0" u="none" strike="noStrike" cap="none" normalizeH="0" baseline="0">
                <a:ln>
                  <a:noFill/>
                </a:ln>
                <a:solidFill>
                  <a:srgbClr val="FF0000"/>
                </a:solidFill>
                <a:effectLst/>
                <a:latin typeface="-apple-system"/>
              </a:rPr>
              <a:t> 8) and </a:t>
            </a:r>
            <a:r>
              <a:rPr kumimoji="0" lang="de-DE" altLang="de-DE" sz="1600" b="0" i="0" u="none" strike="noStrike" cap="none" normalizeH="0" baseline="0" err="1">
                <a:ln>
                  <a:noFill/>
                </a:ln>
                <a:solidFill>
                  <a:srgbClr val="FF0000"/>
                </a:solidFill>
                <a:effectLst/>
                <a:latin typeface="-apple-system"/>
              </a:rPr>
              <a:t>dependencies</a:t>
            </a:r>
            <a:r>
              <a:rPr kumimoji="0" lang="de-DE" altLang="de-DE" sz="1600" b="0" i="0" u="none" strike="noStrike" cap="none" normalizeH="0" baseline="0">
                <a:ln>
                  <a:noFill/>
                </a:ln>
                <a:solidFill>
                  <a:srgbClr val="FF0000"/>
                </a:solidFill>
                <a:effectLst/>
                <a:latin typeface="-apple-system"/>
              </a:rPr>
              <a:t> (21) </a:t>
            </a:r>
            <a:r>
              <a:rPr kumimoji="0" lang="de-DE" altLang="de-DE" sz="1600" b="0" i="1" u="none" strike="noStrike" cap="none" normalizeH="0" baseline="0">
                <a:ln>
                  <a:noFill/>
                </a:ln>
                <a:solidFill>
                  <a:srgbClr val="FF0000"/>
                </a:solidFill>
                <a:effectLst/>
                <a:latin typeface="-apple-system"/>
              </a:rPr>
              <a:t>CS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13: </a:t>
            </a:r>
            <a:r>
              <a:rPr kumimoji="0" lang="de-DE" altLang="de-DE" sz="1600" b="0" i="0" u="none" strike="noStrike" cap="none" normalizeH="0" baseline="0" err="1">
                <a:ln>
                  <a:noFill/>
                </a:ln>
                <a:solidFill>
                  <a:srgbClr val="FF0000"/>
                </a:solidFill>
                <a:effectLst/>
                <a:latin typeface="-apple-system"/>
              </a:rPr>
              <a:t>architecture</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overview</a:t>
            </a:r>
            <a:r>
              <a:rPr kumimoji="0" lang="de-DE" altLang="de-DE" sz="1600" b="0" i="0" u="none" strike="noStrike" cap="none" normalizeH="0" baseline="0">
                <a:ln>
                  <a:noFill/>
                </a:ln>
                <a:solidFill>
                  <a:srgbClr val="FF0000"/>
                </a:solidFill>
                <a:effectLst/>
                <a:latin typeface="-apple-system"/>
              </a:rPr>
              <a:t> MVC </a:t>
            </a:r>
            <a:r>
              <a:rPr kumimoji="0" lang="de-DE" altLang="de-DE" sz="1600" b="0" i="0" u="none" strike="noStrike" cap="none" normalizeH="0" baseline="0" err="1">
                <a:ln>
                  <a:noFill/>
                </a:ln>
                <a:solidFill>
                  <a:srgbClr val="FF0000"/>
                </a:solidFill>
                <a:effectLst/>
                <a:latin typeface="-apple-system"/>
              </a:rPr>
              <a:t>diagram</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CS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14: </a:t>
            </a:r>
            <a:r>
              <a:rPr kumimoji="0" lang="de-DE" altLang="de-DE" sz="1600" b="0" i="0" u="none" strike="noStrike" cap="none" normalizeH="0" baseline="0" err="1">
                <a:ln>
                  <a:noFill/>
                </a:ln>
                <a:solidFill>
                  <a:srgbClr val="FF0000"/>
                </a:solidFill>
                <a:effectLst/>
                <a:latin typeface="-apple-system"/>
              </a:rPr>
              <a:t>class</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diagrams</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CS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15: API </a:t>
            </a:r>
            <a:r>
              <a:rPr kumimoji="0" lang="de-DE" altLang="de-DE" sz="1600" b="0" i="0" u="none" strike="noStrike" cap="none" normalizeH="0" baseline="0" err="1">
                <a:ln>
                  <a:noFill/>
                </a:ln>
                <a:solidFill>
                  <a:srgbClr val="FF0000"/>
                </a:solidFill>
                <a:effectLst/>
                <a:latin typeface="-apple-system"/>
              </a:rPr>
              <a:t>docu</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PS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16: </a:t>
            </a:r>
            <a:r>
              <a:rPr kumimoji="0" lang="de-DE" altLang="de-DE" sz="1600" b="0" i="0" u="none" strike="noStrike" cap="none" normalizeH="0" baseline="0" err="1">
                <a:ln>
                  <a:noFill/>
                </a:ln>
                <a:solidFill>
                  <a:srgbClr val="FF0000"/>
                </a:solidFill>
                <a:effectLst/>
                <a:latin typeface="-apple-system"/>
              </a:rPr>
              <a:t>db</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scheme</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PS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 17: code? </a:t>
            </a:r>
            <a:r>
              <a:rPr kumimoji="0" lang="de-DE" altLang="de-DE" sz="1600" b="0" i="1" u="none" strike="noStrike" cap="none" normalizeH="0" baseline="0">
                <a:ln>
                  <a:noFill/>
                </a:ln>
                <a:solidFill>
                  <a:srgbClr val="FF0000"/>
                </a:solidFill>
                <a:effectLst/>
                <a:latin typeface="-apple-system"/>
              </a:rPr>
              <a:t>PS</a:t>
            </a:r>
            <a:endParaRPr kumimoji="0" lang="de-DE" altLang="de-DE" sz="10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a:ln>
                  <a:noFill/>
                </a:ln>
                <a:solidFill>
                  <a:srgbClr val="FF0000"/>
                </a:solidFill>
                <a:effectLst/>
                <a:latin typeface="-apple-system"/>
              </a:rPr>
              <a:t>Slide18: </a:t>
            </a:r>
            <a:r>
              <a:rPr kumimoji="0" lang="de-DE" altLang="de-DE" sz="1600" b="0" i="0" u="none" strike="noStrike" cap="none" normalizeH="0" baseline="0" err="1">
                <a:ln>
                  <a:noFill/>
                </a:ln>
                <a:solidFill>
                  <a:srgbClr val="FF0000"/>
                </a:solidFill>
                <a:effectLst/>
                <a:latin typeface="-apple-system"/>
              </a:rPr>
              <a:t>Thank</a:t>
            </a:r>
            <a:r>
              <a:rPr kumimoji="0" lang="de-DE" altLang="de-DE" sz="1600" b="0" i="0" u="none" strike="noStrike" cap="none" normalizeH="0" baseline="0">
                <a:ln>
                  <a:noFill/>
                </a:ln>
                <a:solidFill>
                  <a:srgbClr val="FF0000"/>
                </a:solidFill>
                <a:effectLst/>
                <a:latin typeface="-apple-system"/>
              </a:rPr>
              <a:t> </a:t>
            </a:r>
            <a:r>
              <a:rPr kumimoji="0" lang="de-DE" altLang="de-DE" sz="1600" b="0" i="0" u="none" strike="noStrike" cap="none" normalizeH="0" baseline="0" err="1">
                <a:ln>
                  <a:noFill/>
                </a:ln>
                <a:solidFill>
                  <a:srgbClr val="FF0000"/>
                </a:solidFill>
                <a:effectLst/>
                <a:latin typeface="-apple-system"/>
              </a:rPr>
              <a:t>you</a:t>
            </a:r>
            <a:r>
              <a:rPr kumimoji="0" lang="de-DE" altLang="de-DE" sz="1600" b="0" i="0" u="none" strike="noStrike" cap="none" normalizeH="0" baseline="0">
                <a:ln>
                  <a:noFill/>
                </a:ln>
                <a:solidFill>
                  <a:srgbClr val="FF0000"/>
                </a:solidFill>
                <a:effectLst/>
                <a:latin typeface="-apple-system"/>
              </a:rPr>
              <a:t> </a:t>
            </a:r>
            <a:r>
              <a:rPr kumimoji="0" lang="de-DE" altLang="de-DE" sz="1600" b="0" i="1" u="none" strike="noStrike" cap="none" normalizeH="0" baseline="0">
                <a:ln>
                  <a:noFill/>
                </a:ln>
                <a:solidFill>
                  <a:srgbClr val="FF0000"/>
                </a:solidFill>
                <a:effectLst/>
                <a:latin typeface="-apple-system"/>
              </a:rPr>
              <a:t>ES</a:t>
            </a:r>
            <a:endParaRPr kumimoji="0" lang="de-DE" altLang="de-DE" sz="2400" b="0" i="0" u="none" strike="noStrike" cap="none" normalizeH="0" baseline="0">
              <a:ln>
                <a:noFill/>
              </a:ln>
              <a:solidFill>
                <a:srgbClr val="FF0000"/>
              </a:solidFill>
              <a:effectLst/>
            </a:endParaRPr>
          </a:p>
        </p:txBody>
      </p:sp>
      <p:sp>
        <p:nvSpPr>
          <p:cNvPr id="3" name="Datumsplatzhalter 2">
            <a:extLst>
              <a:ext uri="{FF2B5EF4-FFF2-40B4-BE49-F238E27FC236}">
                <a16:creationId xmlns:a16="http://schemas.microsoft.com/office/drawing/2014/main" id="{412C3EC3-710E-D997-341B-B99DDBE829E3}"/>
              </a:ext>
            </a:extLst>
          </p:cNvPr>
          <p:cNvSpPr>
            <a:spLocks noGrp="1"/>
          </p:cNvSpPr>
          <p:nvPr>
            <p:ph type="dt" sz="half" idx="10"/>
          </p:nvPr>
        </p:nvSpPr>
        <p:spPr/>
        <p:txBody>
          <a:bodyPr/>
          <a:lstStyle/>
          <a:p>
            <a:pPr rtl="0"/>
            <a:r>
              <a:rPr lang="de-DE"/>
              <a:t>2022</a:t>
            </a:r>
            <a:endParaRPr lang="de-DE" noProof="0"/>
          </a:p>
        </p:txBody>
      </p:sp>
      <p:sp>
        <p:nvSpPr>
          <p:cNvPr id="4" name="Fußzeilenplatzhalter 3">
            <a:extLst>
              <a:ext uri="{FF2B5EF4-FFF2-40B4-BE49-F238E27FC236}">
                <a16:creationId xmlns:a16="http://schemas.microsoft.com/office/drawing/2014/main" id="{539797BF-7F34-C459-146F-06ED421F2FC6}"/>
              </a:ext>
            </a:extLst>
          </p:cNvPr>
          <p:cNvSpPr>
            <a:spLocks noGrp="1"/>
          </p:cNvSpPr>
          <p:nvPr>
            <p:ph type="ftr" sz="quarter" idx="11"/>
          </p:nvPr>
        </p:nvSpPr>
        <p:spPr/>
        <p:txBody>
          <a:bodyPr/>
          <a:lstStyle/>
          <a:p>
            <a:pPr rtl="0"/>
            <a:r>
              <a:rPr lang="de-DE" noProof="0"/>
              <a:t>FINAL UNDECIDED</a:t>
            </a:r>
          </a:p>
        </p:txBody>
      </p:sp>
      <p:sp>
        <p:nvSpPr>
          <p:cNvPr id="5" name="Foliennummernplatzhalter 4">
            <a:extLst>
              <a:ext uri="{FF2B5EF4-FFF2-40B4-BE49-F238E27FC236}">
                <a16:creationId xmlns:a16="http://schemas.microsoft.com/office/drawing/2014/main" id="{3146F8A2-9AF4-B8C6-9BF3-A0225B63CFB2}"/>
              </a:ext>
            </a:extLst>
          </p:cNvPr>
          <p:cNvSpPr>
            <a:spLocks noGrp="1"/>
          </p:cNvSpPr>
          <p:nvPr>
            <p:ph type="sldNum" sz="quarter" idx="12"/>
          </p:nvPr>
        </p:nvSpPr>
        <p:spPr/>
        <p:txBody>
          <a:bodyPr/>
          <a:lstStyle/>
          <a:p>
            <a:pPr rtl="0"/>
            <a:fld id="{294A09A9-5501-47C1-A89A-A340965A2BE2}" type="slidenum">
              <a:rPr lang="de-DE" noProof="0" smtClean="0"/>
              <a:t>39</a:t>
            </a:fld>
            <a:endParaRPr lang="de-DE" noProof="0"/>
          </a:p>
        </p:txBody>
      </p:sp>
    </p:spTree>
    <p:extLst>
      <p:ext uri="{BB962C8B-B14F-4D97-AF65-F5344CB8AC3E}">
        <p14:creationId xmlns:p14="http://schemas.microsoft.com/office/powerpoint/2010/main" val="79998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75A487-3ED4-43D0-9182-153AB1C9A3B9}"/>
              </a:ext>
            </a:extLst>
          </p:cNvPr>
          <p:cNvSpPr>
            <a:spLocks noGrp="1"/>
          </p:cNvSpPr>
          <p:nvPr>
            <p:ph type="title"/>
          </p:nvPr>
        </p:nvSpPr>
        <p:spPr/>
        <p:txBody>
          <a:bodyPr/>
          <a:lstStyle/>
          <a:p>
            <a:r>
              <a:rPr lang="de-DE" err="1"/>
              <a:t>How</a:t>
            </a:r>
            <a:r>
              <a:rPr lang="de-DE"/>
              <a:t> </a:t>
            </a:r>
            <a:r>
              <a:rPr lang="de-DE" err="1"/>
              <a:t>it</a:t>
            </a:r>
            <a:r>
              <a:rPr lang="de-DE"/>
              <a:t> </a:t>
            </a:r>
            <a:r>
              <a:rPr lang="de-DE" err="1"/>
              <a:t>started</a:t>
            </a:r>
            <a:r>
              <a:rPr lang="de-DE"/>
              <a:t>…</a:t>
            </a:r>
          </a:p>
        </p:txBody>
      </p:sp>
      <p:sp>
        <p:nvSpPr>
          <p:cNvPr id="4" name="Fußzeilenplatzhalter 3">
            <a:extLst>
              <a:ext uri="{FF2B5EF4-FFF2-40B4-BE49-F238E27FC236}">
                <a16:creationId xmlns:a16="http://schemas.microsoft.com/office/drawing/2014/main" id="{4074DB20-18B5-4642-B1D1-523046143A1F}"/>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E80C9266-2F56-49E6-939B-95F3E80233DB}"/>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C1F5E023-D2CE-449B-A0BF-AAD35C730265}"/>
              </a:ext>
            </a:extLst>
          </p:cNvPr>
          <p:cNvSpPr>
            <a:spLocks noGrp="1"/>
          </p:cNvSpPr>
          <p:nvPr>
            <p:ph type="sldNum" sz="quarter" idx="12"/>
          </p:nvPr>
        </p:nvSpPr>
        <p:spPr/>
        <p:txBody>
          <a:bodyPr/>
          <a:lstStyle/>
          <a:p>
            <a:pPr rtl="0"/>
            <a:fld id="{27CE633F-9882-4A5C-83A2-1109D0C73261}" type="slidenum">
              <a:rPr lang="de-DE" noProof="0" smtClean="0"/>
              <a:t>4</a:t>
            </a:fld>
            <a:endParaRPr lang="de-DE" noProof="0"/>
          </a:p>
        </p:txBody>
      </p:sp>
      <p:pic>
        <p:nvPicPr>
          <p:cNvPr id="7" name="login-clip-2-white">
            <a:hlinkClick r:id="" action="ppaction://media"/>
            <a:extLst>
              <a:ext uri="{FF2B5EF4-FFF2-40B4-BE49-F238E27FC236}">
                <a16:creationId xmlns:a16="http://schemas.microsoft.com/office/drawing/2014/main" id="{9C9DBA10-3114-49AE-BAD5-C35D0F73F0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70631" y="2235633"/>
            <a:ext cx="6144767" cy="3461841"/>
          </a:xfrm>
          <a:prstGeom prst="rect">
            <a:avLst/>
          </a:prstGeom>
        </p:spPr>
      </p:pic>
    </p:spTree>
    <p:extLst>
      <p:ext uri="{BB962C8B-B14F-4D97-AF65-F5344CB8AC3E}">
        <p14:creationId xmlns:p14="http://schemas.microsoft.com/office/powerpoint/2010/main" val="314906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Titel 53">
            <a:extLst>
              <a:ext uri="{FF2B5EF4-FFF2-40B4-BE49-F238E27FC236}">
                <a16:creationId xmlns:a16="http://schemas.microsoft.com/office/drawing/2014/main" id="{742A82AB-F005-49A7-9C16-0AF17C1E992A}"/>
              </a:ext>
            </a:extLst>
          </p:cNvPr>
          <p:cNvSpPr>
            <a:spLocks noGrp="1"/>
          </p:cNvSpPr>
          <p:nvPr>
            <p:ph type="title"/>
          </p:nvPr>
        </p:nvSpPr>
        <p:spPr>
          <a:xfrm>
            <a:off x="966213" y="336958"/>
            <a:ext cx="10616187" cy="1700784"/>
          </a:xfrm>
        </p:spPr>
        <p:txBody>
          <a:bodyPr rtlCol="0"/>
          <a:lstStyle/>
          <a:p>
            <a:pPr rtl="0"/>
            <a:r>
              <a:rPr lang="de-DE"/>
              <a:t>TAGESORDNUNG</a:t>
            </a:r>
          </a:p>
        </p:txBody>
      </p:sp>
      <p:sp>
        <p:nvSpPr>
          <p:cNvPr id="29" name="Inhaltsplatzhalter 28">
            <a:extLst>
              <a:ext uri="{FF2B5EF4-FFF2-40B4-BE49-F238E27FC236}">
                <a16:creationId xmlns:a16="http://schemas.microsoft.com/office/drawing/2014/main" id="{72142BC0-18E5-42CE-A02F-AC348DDCE465}"/>
              </a:ext>
            </a:extLst>
          </p:cNvPr>
          <p:cNvSpPr>
            <a:spLocks noGrp="1"/>
          </p:cNvSpPr>
          <p:nvPr>
            <p:ph idx="1"/>
          </p:nvPr>
        </p:nvSpPr>
        <p:spPr>
          <a:xfrm>
            <a:off x="960120" y="2587752"/>
            <a:ext cx="3694176" cy="3258102"/>
          </a:xfrm>
        </p:spPr>
        <p:txBody>
          <a:bodyPr rtlCol="0" anchor="ctr"/>
          <a:lstStyle/>
          <a:p>
            <a:pPr rtl="0"/>
            <a:r>
              <a:rPr lang="de-DE"/>
              <a:t>Erstes Thema</a:t>
            </a:r>
          </a:p>
          <a:p>
            <a:pPr rtl="0"/>
            <a:r>
              <a:rPr lang="de-DE"/>
              <a:t>Zweites Thema</a:t>
            </a:r>
          </a:p>
          <a:p>
            <a:pPr rtl="0"/>
            <a:r>
              <a:rPr lang="de-DE"/>
              <a:t>Drittes Thema</a:t>
            </a:r>
          </a:p>
          <a:p>
            <a:pPr rtl="0"/>
            <a:r>
              <a:rPr lang="de-DE"/>
              <a:t>Viertes Thema</a:t>
            </a:r>
          </a:p>
        </p:txBody>
      </p:sp>
      <p:pic>
        <p:nvPicPr>
          <p:cNvPr id="34" name="Bildplatzhalter 33" descr="Ein Bild mit Text, Gebäude, im Freien, Himmel">
            <a:extLst>
              <a:ext uri="{FF2B5EF4-FFF2-40B4-BE49-F238E27FC236}">
                <a16:creationId xmlns:a16="http://schemas.microsoft.com/office/drawing/2014/main" id="{E23E4EA2-AE1C-4911-AC13-FD854477A2FB}"/>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297764" y="2265363"/>
            <a:ext cx="3479524" cy="3951287"/>
          </a:xfrm>
        </p:spPr>
      </p:pic>
      <p:pic>
        <p:nvPicPr>
          <p:cNvPr id="22" name="Bildplatzhalter 21" descr="Bild eines Zugs, der durch eine Stadt geht ">
            <a:extLst>
              <a:ext uri="{FF2B5EF4-FFF2-40B4-BE49-F238E27FC236}">
                <a16:creationId xmlns:a16="http://schemas.microsoft.com/office/drawing/2014/main" id="{9AD18647-9CDA-4709-9738-A5B5C1DB545C}"/>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8777288" y="2265363"/>
            <a:ext cx="3414712" cy="3951287"/>
          </a:xfrm>
        </p:spPr>
      </p:pic>
      <p:sp>
        <p:nvSpPr>
          <p:cNvPr id="7" name="Fußzeilenplatzhalter 8">
            <a:extLst>
              <a:ext uri="{FF2B5EF4-FFF2-40B4-BE49-F238E27FC236}">
                <a16:creationId xmlns:a16="http://schemas.microsoft.com/office/drawing/2014/main" id="{EA683B60-B65C-41B7-A2DD-F978D1E9EAC1}"/>
              </a:ext>
            </a:extLst>
          </p:cNvPr>
          <p:cNvSpPr>
            <a:spLocks noGrp="1"/>
          </p:cNvSpPr>
          <p:nvPr>
            <p:ph type="ftr" sz="quarter" idx="11"/>
          </p:nvPr>
        </p:nvSpPr>
        <p:spPr>
          <a:xfrm>
            <a:off x="960121" y="6356350"/>
            <a:ext cx="3353262" cy="365125"/>
          </a:xfrm>
        </p:spPr>
        <p:txBody>
          <a:bodyPr rtlCol="0"/>
          <a:lstStyle/>
          <a:p>
            <a:pPr rtl="0"/>
            <a:r>
              <a:rPr lang="de-DE"/>
              <a:t>FINAL UNDECIDED</a:t>
            </a:r>
          </a:p>
        </p:txBody>
      </p:sp>
      <p:sp>
        <p:nvSpPr>
          <p:cNvPr id="6" name="Datumsplatzhalter 7">
            <a:extLst>
              <a:ext uri="{FF2B5EF4-FFF2-40B4-BE49-F238E27FC236}">
                <a16:creationId xmlns:a16="http://schemas.microsoft.com/office/drawing/2014/main" id="{4722503D-ED2B-46FC-B35C-DA57B68DB58F}"/>
              </a:ext>
            </a:extLst>
          </p:cNvPr>
          <p:cNvSpPr>
            <a:spLocks noGrp="1"/>
          </p:cNvSpPr>
          <p:nvPr>
            <p:ph type="dt" sz="half" idx="10"/>
          </p:nvPr>
        </p:nvSpPr>
        <p:spPr>
          <a:xfrm>
            <a:off x="4477512" y="6356350"/>
            <a:ext cx="3236976" cy="365125"/>
          </a:xfrm>
        </p:spPr>
        <p:txBody>
          <a:bodyPr rtlCol="0"/>
          <a:lstStyle/>
          <a:p>
            <a:pPr rtl="0"/>
            <a:r>
              <a:rPr lang="de-DE"/>
              <a:t>2022</a:t>
            </a:r>
          </a:p>
        </p:txBody>
      </p:sp>
      <p:sp>
        <p:nvSpPr>
          <p:cNvPr id="8" name="Foliennummernplatzhalt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40</a:t>
            </a:fld>
            <a:endParaRPr lang="de-DE"/>
          </a:p>
        </p:txBody>
      </p:sp>
    </p:spTree>
    <p:extLst>
      <p:ext uri="{BB962C8B-B14F-4D97-AF65-F5344CB8AC3E}">
        <p14:creationId xmlns:p14="http://schemas.microsoft.com/office/powerpoint/2010/main" val="2593787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716D8A-2E12-4C9A-8001-077CF283056F}"/>
              </a:ext>
            </a:extLst>
          </p:cNvPr>
          <p:cNvSpPr>
            <a:spLocks noGrp="1"/>
          </p:cNvSpPr>
          <p:nvPr>
            <p:ph type="title"/>
          </p:nvPr>
        </p:nvSpPr>
        <p:spPr>
          <a:xfrm>
            <a:off x="960438" y="317499"/>
            <a:ext cx="4500737" cy="2095501"/>
          </a:xfrm>
        </p:spPr>
        <p:txBody>
          <a:bodyPr rtlCol="0">
            <a:normAutofit/>
          </a:bodyPr>
          <a:lstStyle/>
          <a:p>
            <a:pPr rtl="0"/>
            <a:r>
              <a:rPr lang="de-DE"/>
              <a:t>Einführung</a:t>
            </a:r>
          </a:p>
        </p:txBody>
      </p:sp>
      <p:sp>
        <p:nvSpPr>
          <p:cNvPr id="42" name="Inhaltsplatzhalter 41">
            <a:extLst>
              <a:ext uri="{FF2B5EF4-FFF2-40B4-BE49-F238E27FC236}">
                <a16:creationId xmlns:a16="http://schemas.microsoft.com/office/drawing/2014/main" id="{69D5268B-B9FF-4EF5-90FE-EC2BBE068171}"/>
              </a:ext>
            </a:extLst>
          </p:cNvPr>
          <p:cNvSpPr>
            <a:spLocks noGrp="1"/>
          </p:cNvSpPr>
          <p:nvPr>
            <p:ph idx="1"/>
          </p:nvPr>
        </p:nvSpPr>
        <p:spPr>
          <a:xfrm>
            <a:off x="960438" y="2587625"/>
            <a:ext cx="4500737" cy="3594100"/>
          </a:xfrm>
        </p:spPr>
        <p:txBody>
          <a:bodyPr rtlCol="0">
            <a:normAutofit/>
          </a:bodyPr>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15" name="Bildplatzhalter 14" descr="Eine Bausteinwand mit einem darauf gemalten Wort">
            <a:extLst>
              <a:ext uri="{FF2B5EF4-FFF2-40B4-BE49-F238E27FC236}">
                <a16:creationId xmlns:a16="http://schemas.microsoft.com/office/drawing/2014/main" id="{BE32D43A-F9E0-4193-81D0-A9A8A08EF7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094474" y="0"/>
            <a:ext cx="3046351" cy="3428363"/>
          </a:xfrm>
        </p:spPr>
      </p:pic>
      <p:pic>
        <p:nvPicPr>
          <p:cNvPr id="19" name="Bildplatzhalter 18" descr="Nahaufnahme eines Gebäudes in Schwarzweiß">
            <a:extLst>
              <a:ext uri="{FF2B5EF4-FFF2-40B4-BE49-F238E27FC236}">
                <a16:creationId xmlns:a16="http://schemas.microsoft.com/office/drawing/2014/main" id="{072F7D0B-B934-4714-AB6E-C61108C82C6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148763" y="0"/>
            <a:ext cx="3048000" cy="3429000"/>
          </a:xfrm>
        </p:spPr>
      </p:pic>
      <p:pic>
        <p:nvPicPr>
          <p:cNvPr id="21" name="Bildplatzhalter 20" descr="Bild eines Zugs, der durch eine Stadt geht ">
            <a:extLst>
              <a:ext uri="{FF2B5EF4-FFF2-40B4-BE49-F238E27FC236}">
                <a16:creationId xmlns:a16="http://schemas.microsoft.com/office/drawing/2014/main" id="{86DC3AB9-5DEA-476D-AAA6-F455743198E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102350" y="3429000"/>
            <a:ext cx="6076950" cy="3429000"/>
          </a:xfrm>
        </p:spPr>
      </p:pic>
      <p:sp>
        <p:nvSpPr>
          <p:cNvPr id="16" name="Datumsplatzhalter 15">
            <a:extLst>
              <a:ext uri="{FF2B5EF4-FFF2-40B4-BE49-F238E27FC236}">
                <a16:creationId xmlns:a16="http://schemas.microsoft.com/office/drawing/2014/main" id="{8A0E0C01-C0E3-4A01-A4F2-4C32D44251C0}"/>
              </a:ext>
            </a:extLst>
          </p:cNvPr>
          <p:cNvSpPr>
            <a:spLocks noGrp="1"/>
          </p:cNvSpPr>
          <p:nvPr>
            <p:ph type="dt" sz="half" idx="10"/>
          </p:nvPr>
        </p:nvSpPr>
        <p:spPr>
          <a:xfrm>
            <a:off x="6903720" y="6356350"/>
            <a:ext cx="3236976" cy="365125"/>
          </a:xfrm>
        </p:spPr>
        <p:txBody>
          <a:bodyPr rtlCol="0"/>
          <a:lstStyle/>
          <a:p>
            <a:pPr rtl="0"/>
            <a:r>
              <a:rPr lang="de-DE"/>
              <a:t>2022</a:t>
            </a:r>
          </a:p>
        </p:txBody>
      </p:sp>
      <p:sp>
        <p:nvSpPr>
          <p:cNvPr id="17" name="Foliennummernplatzhalt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41</a:t>
            </a:fld>
            <a:endParaRPr lang="de-DE"/>
          </a:p>
        </p:txBody>
      </p:sp>
    </p:spTree>
    <p:extLst>
      <p:ext uri="{BB962C8B-B14F-4D97-AF65-F5344CB8AC3E}">
        <p14:creationId xmlns:p14="http://schemas.microsoft.com/office/powerpoint/2010/main" val="192617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rtlCol="0"/>
          <a:lstStyle/>
          <a:p>
            <a:pPr rtl="0"/>
            <a:r>
              <a:rPr lang="de-DE"/>
              <a:t>Erstes Thema</a:t>
            </a:r>
          </a:p>
        </p:txBody>
      </p:sp>
      <p:sp>
        <p:nvSpPr>
          <p:cNvPr id="4" name="Textplatzhalt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rtlCol="0"/>
          <a:lstStyle/>
          <a:p>
            <a:pPr rtl="0"/>
            <a:r>
              <a:rPr lang="de-DE"/>
              <a:t>Untertitel</a:t>
            </a:r>
          </a:p>
        </p:txBody>
      </p:sp>
    </p:spTree>
    <p:extLst>
      <p:ext uri="{BB962C8B-B14F-4D97-AF65-F5344CB8AC3E}">
        <p14:creationId xmlns:p14="http://schemas.microsoft.com/office/powerpoint/2010/main" val="3446797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43047E-FBFD-4F79-BCA5-10E69740F030}"/>
              </a:ext>
            </a:extLst>
          </p:cNvPr>
          <p:cNvSpPr>
            <a:spLocks noGrp="1"/>
          </p:cNvSpPr>
          <p:nvPr>
            <p:ph type="title"/>
          </p:nvPr>
        </p:nvSpPr>
        <p:spPr>
          <a:xfrm>
            <a:off x="960120" y="317814"/>
            <a:ext cx="10268712" cy="1700784"/>
          </a:xfrm>
        </p:spPr>
        <p:txBody>
          <a:bodyPr rtlCol="0"/>
          <a:lstStyle/>
          <a:p>
            <a:pPr rtl="0"/>
            <a:r>
              <a:rPr lang="de-DE"/>
              <a:t>Diagramm</a:t>
            </a:r>
          </a:p>
        </p:txBody>
      </p:sp>
      <p:graphicFrame>
        <p:nvGraphicFramePr>
          <p:cNvPr id="6" name="Inhaltsplatzhalter 5" descr="Ein vertikales Balkendiagramm mit hellen Farben.">
            <a:extLst>
              <a:ext uri="{FF2B5EF4-FFF2-40B4-BE49-F238E27FC236}">
                <a16:creationId xmlns:a16="http://schemas.microsoft.com/office/drawing/2014/main" id="{DB23E567-BDB1-4E6F-9EA8-3E4297461AEE}"/>
              </a:ext>
            </a:extLst>
          </p:cNvPr>
          <p:cNvGraphicFramePr>
            <a:graphicFrameLocks noGrp="1"/>
          </p:cNvGraphicFramePr>
          <p:nvPr>
            <p:ph idx="1"/>
            <p:extLst>
              <p:ext uri="{D42A27DB-BD31-4B8C-83A1-F6EECF244321}">
                <p14:modId xmlns:p14="http://schemas.microsoft.com/office/powerpoint/2010/main" val="1765914355"/>
              </p:ext>
            </p:extLst>
          </p:nvPr>
        </p:nvGraphicFramePr>
        <p:xfrm>
          <a:off x="960438" y="2587625"/>
          <a:ext cx="10267950" cy="3594100"/>
        </p:xfrm>
        <a:graphic>
          <a:graphicData uri="http://schemas.openxmlformats.org/drawingml/2006/chart">
            <c:chart xmlns:c="http://schemas.openxmlformats.org/drawingml/2006/chart" xmlns:r="http://schemas.openxmlformats.org/officeDocument/2006/relationships" r:id="rId3"/>
          </a:graphicData>
        </a:graphic>
      </p:graphicFrame>
      <p:sp>
        <p:nvSpPr>
          <p:cNvPr id="5" name="Fußzeilenplatzhalter 8">
            <a:extLst>
              <a:ext uri="{FF2B5EF4-FFF2-40B4-BE49-F238E27FC236}">
                <a16:creationId xmlns:a16="http://schemas.microsoft.com/office/drawing/2014/main" id="{889EA437-4B85-4ACF-844D-CB7B57A334DA}"/>
              </a:ext>
            </a:extLst>
          </p:cNvPr>
          <p:cNvSpPr>
            <a:spLocks noGrp="1"/>
          </p:cNvSpPr>
          <p:nvPr>
            <p:ph type="ftr" sz="quarter" idx="4294967295"/>
          </p:nvPr>
        </p:nvSpPr>
        <p:spPr>
          <a:xfrm>
            <a:off x="960120" y="6356350"/>
            <a:ext cx="3236976" cy="365125"/>
          </a:xfrm>
        </p:spPr>
        <p:txBody>
          <a:bodyPr rtlCol="0"/>
          <a:lstStyle/>
          <a:p>
            <a:pPr rtl="0"/>
            <a:r>
              <a:rPr lang="de-DE"/>
              <a:t>FINAL UNDECIDED</a:t>
            </a:r>
          </a:p>
        </p:txBody>
      </p:sp>
      <p:sp>
        <p:nvSpPr>
          <p:cNvPr id="4" name="Datumsplatzhalter 7">
            <a:extLst>
              <a:ext uri="{FF2B5EF4-FFF2-40B4-BE49-F238E27FC236}">
                <a16:creationId xmlns:a16="http://schemas.microsoft.com/office/drawing/2014/main" id="{2C2B0A46-63F0-4502-A252-089463590A8A}"/>
              </a:ext>
            </a:extLst>
          </p:cNvPr>
          <p:cNvSpPr>
            <a:spLocks noGrp="1"/>
          </p:cNvSpPr>
          <p:nvPr>
            <p:ph type="dt" sz="half" idx="4294967295"/>
          </p:nvPr>
        </p:nvSpPr>
        <p:spPr>
          <a:xfrm>
            <a:off x="4477512" y="6356350"/>
            <a:ext cx="3236976" cy="365125"/>
          </a:xfrm>
        </p:spPr>
        <p:txBody>
          <a:bodyPr rtlCol="0"/>
          <a:lstStyle/>
          <a:p>
            <a:pPr rtl="0"/>
            <a:r>
              <a:rPr lang="de-DE"/>
              <a:t>2022</a:t>
            </a:r>
          </a:p>
        </p:txBody>
      </p:sp>
      <p:sp>
        <p:nvSpPr>
          <p:cNvPr id="7" name="Foliennummernplatzhalter 9">
            <a:extLst>
              <a:ext uri="{FF2B5EF4-FFF2-40B4-BE49-F238E27FC236}">
                <a16:creationId xmlns:a16="http://schemas.microsoft.com/office/drawing/2014/main" id="{10D3A3A4-BB0E-4364-BAC8-3A6F9464878A}"/>
              </a:ext>
            </a:extLst>
          </p:cNvPr>
          <p:cNvSpPr>
            <a:spLocks noGrp="1"/>
          </p:cNvSpPr>
          <p:nvPr>
            <p:ph type="sldNum" sz="quarter" idx="4294967295"/>
          </p:nvPr>
        </p:nvSpPr>
        <p:spPr>
          <a:xfrm>
            <a:off x="10296144" y="6356350"/>
            <a:ext cx="932688" cy="365125"/>
          </a:xfrm>
        </p:spPr>
        <p:txBody>
          <a:bodyPr rtlCol="0"/>
          <a:lstStyle/>
          <a:p>
            <a:pPr rtl="0"/>
            <a:fld id="{F97E8200-1950-409B-82E7-99938E7AE355}" type="slidenum">
              <a:rPr lang="de-DE" smtClean="0"/>
              <a:pPr rtl="0"/>
              <a:t>43</a:t>
            </a:fld>
            <a:endParaRPr lang="de-DE"/>
          </a:p>
        </p:txBody>
      </p:sp>
    </p:spTree>
    <p:extLst>
      <p:ext uri="{BB962C8B-B14F-4D97-AF65-F5344CB8AC3E}">
        <p14:creationId xmlns:p14="http://schemas.microsoft.com/office/powerpoint/2010/main" val="1527386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F75DE-8A44-4EC5-83C6-95BDDF10DFD9}"/>
              </a:ext>
            </a:extLst>
          </p:cNvPr>
          <p:cNvSpPr>
            <a:spLocks noGrp="1"/>
          </p:cNvSpPr>
          <p:nvPr>
            <p:ph type="title"/>
          </p:nvPr>
        </p:nvSpPr>
        <p:spPr>
          <a:xfrm>
            <a:off x="960120" y="317814"/>
            <a:ext cx="10268712" cy="1700784"/>
          </a:xfrm>
        </p:spPr>
        <p:txBody>
          <a:bodyPr rtlCol="0"/>
          <a:lstStyle/>
          <a:p>
            <a:pPr rtl="0"/>
            <a:r>
              <a:rPr lang="de-DE"/>
              <a:t>Tabelle</a:t>
            </a:r>
          </a:p>
        </p:txBody>
      </p:sp>
      <p:graphicFrame>
        <p:nvGraphicFramePr>
          <p:cNvPr id="4" name="Tabelle 4">
            <a:extLst>
              <a:ext uri="{FF2B5EF4-FFF2-40B4-BE49-F238E27FC236}">
                <a16:creationId xmlns:a16="http://schemas.microsoft.com/office/drawing/2014/main" id="{403CD5FD-27C3-4342-BE41-F411CB8D6931}"/>
              </a:ext>
            </a:extLst>
          </p:cNvPr>
          <p:cNvGraphicFramePr>
            <a:graphicFrameLocks noGrp="1"/>
          </p:cNvGraphicFramePr>
          <p:nvPr>
            <p:ph idx="1"/>
            <p:extLst>
              <p:ext uri="{D42A27DB-BD31-4B8C-83A1-F6EECF244321}">
                <p14:modId xmlns:p14="http://schemas.microsoft.com/office/powerpoint/2010/main" val="3857650106"/>
              </p:ext>
            </p:extLst>
          </p:nvPr>
        </p:nvGraphicFramePr>
        <p:xfrm>
          <a:off x="960438" y="2587625"/>
          <a:ext cx="10267950" cy="3726090"/>
        </p:xfrm>
        <a:graphic>
          <a:graphicData uri="http://schemas.openxmlformats.org/drawingml/2006/table">
            <a:tbl>
              <a:tblPr firstRow="1">
                <a:tableStyleId>{5C22544A-7EE6-4342-B048-85BDC9FD1C3A}</a:tableStyleId>
              </a:tblPr>
              <a:tblGrid>
                <a:gridCol w="2053590">
                  <a:extLst>
                    <a:ext uri="{9D8B030D-6E8A-4147-A177-3AD203B41FA5}">
                      <a16:colId xmlns:a16="http://schemas.microsoft.com/office/drawing/2014/main" val="1689330750"/>
                    </a:ext>
                  </a:extLst>
                </a:gridCol>
                <a:gridCol w="2053590">
                  <a:extLst>
                    <a:ext uri="{9D8B030D-6E8A-4147-A177-3AD203B41FA5}">
                      <a16:colId xmlns:a16="http://schemas.microsoft.com/office/drawing/2014/main" val="2660631934"/>
                    </a:ext>
                  </a:extLst>
                </a:gridCol>
                <a:gridCol w="2053590">
                  <a:extLst>
                    <a:ext uri="{9D8B030D-6E8A-4147-A177-3AD203B41FA5}">
                      <a16:colId xmlns:a16="http://schemas.microsoft.com/office/drawing/2014/main" val="3909717689"/>
                    </a:ext>
                  </a:extLst>
                </a:gridCol>
                <a:gridCol w="2053590">
                  <a:extLst>
                    <a:ext uri="{9D8B030D-6E8A-4147-A177-3AD203B41FA5}">
                      <a16:colId xmlns:a16="http://schemas.microsoft.com/office/drawing/2014/main" val="1603189107"/>
                    </a:ext>
                  </a:extLst>
                </a:gridCol>
                <a:gridCol w="2053590">
                  <a:extLst>
                    <a:ext uri="{9D8B030D-6E8A-4147-A177-3AD203B41FA5}">
                      <a16:colId xmlns:a16="http://schemas.microsoft.com/office/drawing/2014/main" val="2755691855"/>
                    </a:ext>
                  </a:extLst>
                </a:gridCol>
              </a:tblGrid>
              <a:tr h="745218">
                <a:tc>
                  <a:txBody>
                    <a:bodyPr/>
                    <a:lstStyle/>
                    <a:p>
                      <a:pPr algn="ctr" rtl="0" fontAlgn="base"/>
                      <a:r>
                        <a:rPr lang="de-DE" b="1" i="0" noProof="0">
                          <a:solidFill>
                            <a:srgbClr val="FFFFFF"/>
                          </a:solidFill>
                          <a:effectLst/>
                          <a:latin typeface="+mn-lt"/>
                        </a:rPr>
                        <a:t>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de-DE" b="0" i="0" noProof="0">
                          <a:solidFill>
                            <a:srgbClr val="FFFFFF"/>
                          </a:solidFill>
                          <a:effectLst/>
                          <a:latin typeface="+mj-lt"/>
                        </a:rPr>
                        <a:t>Kategorie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de-DE" b="0" i="0" noProof="0">
                          <a:solidFill>
                            <a:srgbClr val="FFFFFF"/>
                          </a:solidFill>
                          <a:effectLst/>
                          <a:latin typeface="+mj-lt"/>
                        </a:rPr>
                        <a:t>Kategorie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de-DE" b="0" i="0" noProof="0">
                          <a:solidFill>
                            <a:srgbClr val="FFFFFF"/>
                          </a:solidFill>
                          <a:effectLst/>
                          <a:latin typeface="+mj-lt"/>
                        </a:rPr>
                        <a:t>Kategorie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de-DE" b="0" i="0" noProof="0">
                          <a:solidFill>
                            <a:srgbClr val="FFFFFF"/>
                          </a:solidFill>
                          <a:effectLst/>
                          <a:latin typeface="+mj-lt"/>
                        </a:rPr>
                        <a:t>Kategorie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745218">
                <a:tc>
                  <a:txBody>
                    <a:bodyPr/>
                    <a:lstStyle/>
                    <a:p>
                      <a:pPr algn="ctr" rtl="0" fontAlgn="base"/>
                      <a:r>
                        <a:rPr lang="de-DE" b="0" i="0" noProof="0">
                          <a:solidFill>
                            <a:srgbClr val="000000"/>
                          </a:solidFill>
                          <a:effectLst/>
                          <a:latin typeface="+mn-lt"/>
                        </a:rPr>
                        <a:t>penis 1</a:t>
                      </a:r>
                    </a:p>
                  </a:txBody>
                  <a:tcPr anchor="ctr">
                    <a:lnT w="38100" cmpd="sng">
                      <a:noFill/>
                    </a:lnT>
                  </a:tcPr>
                </a:tc>
                <a:tc>
                  <a:txBody>
                    <a:bodyPr/>
                    <a:lstStyle/>
                    <a:p>
                      <a:pPr algn="ctr" rtl="0" fontAlgn="base"/>
                      <a:r>
                        <a:rPr lang="de-DE" b="0" i="0" noProof="0">
                          <a:solidFill>
                            <a:srgbClr val="000000"/>
                          </a:solidFill>
                          <a:effectLst/>
                          <a:latin typeface="+mn-lt"/>
                        </a:rPr>
                        <a:t>4,5​</a:t>
                      </a:r>
                    </a:p>
                  </a:txBody>
                  <a:tcPr anchor="ctr">
                    <a:lnT w="38100" cmpd="sng">
                      <a:noFill/>
                    </a:lnT>
                  </a:tcPr>
                </a:tc>
                <a:tc>
                  <a:txBody>
                    <a:bodyPr/>
                    <a:lstStyle/>
                    <a:p>
                      <a:pPr algn="ctr" rtl="0" fontAlgn="base"/>
                      <a:r>
                        <a:rPr lang="de-DE" b="0" i="0" noProof="0">
                          <a:solidFill>
                            <a:srgbClr val="000000"/>
                          </a:solidFill>
                          <a:effectLst/>
                          <a:latin typeface="+mn-lt"/>
                        </a:rPr>
                        <a:t>2,3​</a:t>
                      </a:r>
                    </a:p>
                  </a:txBody>
                  <a:tcPr anchor="ctr">
                    <a:lnT w="38100" cmpd="sng">
                      <a:noFill/>
                    </a:lnT>
                  </a:tcPr>
                </a:tc>
                <a:tc>
                  <a:txBody>
                    <a:bodyPr/>
                    <a:lstStyle/>
                    <a:p>
                      <a:pPr algn="ctr" rtl="0" fontAlgn="base"/>
                      <a:r>
                        <a:rPr lang="de-DE" b="0" i="0" noProof="0">
                          <a:solidFill>
                            <a:srgbClr val="000000"/>
                          </a:solidFill>
                          <a:effectLst/>
                          <a:latin typeface="+mn-lt"/>
                        </a:rPr>
                        <a:t>1,7​</a:t>
                      </a:r>
                    </a:p>
                  </a:txBody>
                  <a:tcPr anchor="ctr">
                    <a:lnT w="38100" cmpd="sng">
                      <a:noFill/>
                    </a:lnT>
                  </a:tcPr>
                </a:tc>
                <a:tc>
                  <a:txBody>
                    <a:bodyPr/>
                    <a:lstStyle/>
                    <a:p>
                      <a:pPr algn="ctr" rtl="0" fontAlgn="base"/>
                      <a:r>
                        <a:rPr lang="de-DE" b="0" i="0" noProof="0">
                          <a:solidFill>
                            <a:srgbClr val="000000"/>
                          </a:solidFill>
                          <a:effectLst/>
                          <a:latin typeface="+mn-lt"/>
                        </a:rPr>
                        <a:t>5,0​</a:t>
                      </a:r>
                    </a:p>
                  </a:txBody>
                  <a:tcPr anchor="ctr">
                    <a:lnT w="38100" cmpd="sng">
                      <a:noFill/>
                    </a:lnT>
                  </a:tcPr>
                </a:tc>
                <a:extLst>
                  <a:ext uri="{0D108BD9-81ED-4DB2-BD59-A6C34878D82A}">
                    <a16:rowId xmlns:a16="http://schemas.microsoft.com/office/drawing/2014/main" val="1760208656"/>
                  </a:ext>
                </a:extLst>
              </a:tr>
              <a:tr h="745218">
                <a:tc>
                  <a:txBody>
                    <a:bodyPr/>
                    <a:lstStyle/>
                    <a:p>
                      <a:pPr algn="ctr" rtl="0" fontAlgn="base"/>
                      <a:r>
                        <a:rPr lang="de-DE" b="0" i="0" noProof="0">
                          <a:solidFill>
                            <a:srgbClr val="000000"/>
                          </a:solidFill>
                          <a:effectLst/>
                          <a:latin typeface="+mn-lt"/>
                        </a:rPr>
                        <a:t>Element 2</a:t>
                      </a:r>
                    </a:p>
                  </a:txBody>
                  <a:tcPr anchor="ctr"/>
                </a:tc>
                <a:tc>
                  <a:txBody>
                    <a:bodyPr/>
                    <a:lstStyle/>
                    <a:p>
                      <a:pPr algn="ctr" rtl="0" fontAlgn="base"/>
                      <a:r>
                        <a:rPr lang="de-DE" b="0" i="0" noProof="0">
                          <a:solidFill>
                            <a:srgbClr val="000000"/>
                          </a:solidFill>
                          <a:effectLst/>
                          <a:latin typeface="+mn-lt"/>
                        </a:rPr>
                        <a:t>3,2​</a:t>
                      </a:r>
                    </a:p>
                  </a:txBody>
                  <a:tcPr anchor="ctr"/>
                </a:tc>
                <a:tc>
                  <a:txBody>
                    <a:bodyPr/>
                    <a:lstStyle/>
                    <a:p>
                      <a:pPr algn="ctr" rtl="0" fontAlgn="base"/>
                      <a:r>
                        <a:rPr lang="de-DE" b="0" i="0" noProof="0">
                          <a:solidFill>
                            <a:srgbClr val="000000"/>
                          </a:solidFill>
                          <a:effectLst/>
                          <a:latin typeface="+mn-lt"/>
                        </a:rPr>
                        <a:t>5,1​</a:t>
                      </a:r>
                    </a:p>
                  </a:txBody>
                  <a:tcPr anchor="ctr"/>
                </a:tc>
                <a:tc>
                  <a:txBody>
                    <a:bodyPr/>
                    <a:lstStyle/>
                    <a:p>
                      <a:pPr algn="ctr" rtl="0" fontAlgn="base"/>
                      <a:r>
                        <a:rPr lang="de-DE" b="0" i="0" noProof="0">
                          <a:solidFill>
                            <a:srgbClr val="000000"/>
                          </a:solidFill>
                          <a:effectLst/>
                          <a:latin typeface="+mn-lt"/>
                        </a:rPr>
                        <a:t>4,4​</a:t>
                      </a:r>
                    </a:p>
                  </a:txBody>
                  <a:tcPr anchor="ctr"/>
                </a:tc>
                <a:tc>
                  <a:txBody>
                    <a:bodyPr/>
                    <a:lstStyle/>
                    <a:p>
                      <a:pPr algn="ctr" rtl="0" fontAlgn="base"/>
                      <a:r>
                        <a:rPr lang="de-DE" b="0" i="0" noProof="0">
                          <a:solidFill>
                            <a:srgbClr val="000000"/>
                          </a:solidFill>
                          <a:effectLst/>
                          <a:latin typeface="+mn-lt"/>
                        </a:rPr>
                        <a:t>3​,0</a:t>
                      </a:r>
                    </a:p>
                  </a:txBody>
                  <a:tcPr anchor="ctr"/>
                </a:tc>
                <a:extLst>
                  <a:ext uri="{0D108BD9-81ED-4DB2-BD59-A6C34878D82A}">
                    <a16:rowId xmlns:a16="http://schemas.microsoft.com/office/drawing/2014/main" val="3634243071"/>
                  </a:ext>
                </a:extLst>
              </a:tr>
              <a:tr h="745218">
                <a:tc>
                  <a:txBody>
                    <a:bodyPr/>
                    <a:lstStyle/>
                    <a:p>
                      <a:pPr algn="ctr" rtl="0" fontAlgn="base"/>
                      <a:r>
                        <a:rPr lang="de-DE" b="0" i="0" noProof="0">
                          <a:solidFill>
                            <a:srgbClr val="000000"/>
                          </a:solidFill>
                          <a:effectLst/>
                          <a:latin typeface="+mn-lt"/>
                        </a:rPr>
                        <a:t>Element 3</a:t>
                      </a:r>
                    </a:p>
                  </a:txBody>
                  <a:tcPr anchor="ctr"/>
                </a:tc>
                <a:tc>
                  <a:txBody>
                    <a:bodyPr/>
                    <a:lstStyle/>
                    <a:p>
                      <a:pPr algn="ctr" rtl="0" fontAlgn="base"/>
                      <a:r>
                        <a:rPr lang="de-DE" b="0" i="0" noProof="0">
                          <a:solidFill>
                            <a:srgbClr val="000000"/>
                          </a:solidFill>
                          <a:effectLst/>
                          <a:latin typeface="+mn-lt"/>
                        </a:rPr>
                        <a:t>2,1​</a:t>
                      </a:r>
                    </a:p>
                  </a:txBody>
                  <a:tcPr anchor="ctr"/>
                </a:tc>
                <a:tc>
                  <a:txBody>
                    <a:bodyPr/>
                    <a:lstStyle/>
                    <a:p>
                      <a:pPr algn="ctr" rtl="0" fontAlgn="base"/>
                      <a:r>
                        <a:rPr lang="de-DE" b="0" i="0" noProof="0">
                          <a:solidFill>
                            <a:srgbClr val="000000"/>
                          </a:solidFill>
                          <a:effectLst/>
                          <a:latin typeface="+mn-lt"/>
                        </a:rPr>
                        <a:t>1,7​</a:t>
                      </a:r>
                    </a:p>
                  </a:txBody>
                  <a:tcPr anchor="ctr"/>
                </a:tc>
                <a:tc>
                  <a:txBody>
                    <a:bodyPr/>
                    <a:lstStyle/>
                    <a:p>
                      <a:pPr algn="ctr" rtl="0" fontAlgn="base"/>
                      <a:r>
                        <a:rPr lang="de-DE" b="0" i="0" noProof="0">
                          <a:solidFill>
                            <a:srgbClr val="000000"/>
                          </a:solidFill>
                          <a:effectLst/>
                          <a:latin typeface="+mn-lt"/>
                        </a:rPr>
                        <a:t>2,5​</a:t>
                      </a:r>
                    </a:p>
                  </a:txBody>
                  <a:tcPr anchor="ctr"/>
                </a:tc>
                <a:tc>
                  <a:txBody>
                    <a:bodyPr/>
                    <a:lstStyle/>
                    <a:p>
                      <a:pPr algn="ctr" rtl="0" fontAlgn="base"/>
                      <a:r>
                        <a:rPr lang="de-DE" b="0" i="0" noProof="0">
                          <a:solidFill>
                            <a:srgbClr val="000000"/>
                          </a:solidFill>
                          <a:effectLst/>
                          <a:latin typeface="+mn-lt"/>
                        </a:rPr>
                        <a:t>2,8​</a:t>
                      </a:r>
                    </a:p>
                  </a:txBody>
                  <a:tcPr anchor="ctr"/>
                </a:tc>
                <a:extLst>
                  <a:ext uri="{0D108BD9-81ED-4DB2-BD59-A6C34878D82A}">
                    <a16:rowId xmlns:a16="http://schemas.microsoft.com/office/drawing/2014/main" val="415808797"/>
                  </a:ext>
                </a:extLst>
              </a:tr>
              <a:tr h="745218">
                <a:tc>
                  <a:txBody>
                    <a:bodyPr/>
                    <a:lstStyle/>
                    <a:p>
                      <a:pPr algn="ctr" rtl="0" fontAlgn="base"/>
                      <a:r>
                        <a:rPr lang="de-DE" b="0" i="0" noProof="0">
                          <a:solidFill>
                            <a:srgbClr val="000000"/>
                          </a:solidFill>
                          <a:effectLst/>
                          <a:latin typeface="+mn-lt"/>
                        </a:rPr>
                        <a:t>Element 4</a:t>
                      </a:r>
                    </a:p>
                  </a:txBody>
                  <a:tcPr anchor="ctr"/>
                </a:tc>
                <a:tc>
                  <a:txBody>
                    <a:bodyPr/>
                    <a:lstStyle/>
                    <a:p>
                      <a:pPr algn="ctr" rtl="0" fontAlgn="base"/>
                      <a:r>
                        <a:rPr lang="de-DE" b="0" i="0" noProof="0">
                          <a:solidFill>
                            <a:srgbClr val="000000"/>
                          </a:solidFill>
                          <a:effectLst/>
                          <a:latin typeface="+mn-lt"/>
                        </a:rPr>
                        <a:t>4,5​</a:t>
                      </a:r>
                    </a:p>
                  </a:txBody>
                  <a:tcPr anchor="ctr"/>
                </a:tc>
                <a:tc>
                  <a:txBody>
                    <a:bodyPr/>
                    <a:lstStyle/>
                    <a:p>
                      <a:pPr algn="ctr" rtl="0" fontAlgn="base"/>
                      <a:r>
                        <a:rPr lang="de-DE" b="0" i="0" noProof="0">
                          <a:solidFill>
                            <a:srgbClr val="000000"/>
                          </a:solidFill>
                          <a:effectLst/>
                          <a:latin typeface="+mn-lt"/>
                        </a:rPr>
                        <a:t>2,2​</a:t>
                      </a:r>
                    </a:p>
                  </a:txBody>
                  <a:tcPr anchor="ctr"/>
                </a:tc>
                <a:tc>
                  <a:txBody>
                    <a:bodyPr/>
                    <a:lstStyle/>
                    <a:p>
                      <a:pPr algn="ctr" rtl="0" fontAlgn="base"/>
                      <a:r>
                        <a:rPr lang="de-DE" b="0" i="0" noProof="0">
                          <a:solidFill>
                            <a:srgbClr val="000000"/>
                          </a:solidFill>
                          <a:effectLst/>
                          <a:latin typeface="+mn-lt"/>
                        </a:rPr>
                        <a:t>1,7​</a:t>
                      </a:r>
                    </a:p>
                  </a:txBody>
                  <a:tcPr anchor="ctr"/>
                </a:tc>
                <a:tc>
                  <a:txBody>
                    <a:bodyPr/>
                    <a:lstStyle/>
                    <a:p>
                      <a:pPr algn="ctr" rtl="0" fontAlgn="base"/>
                      <a:r>
                        <a:rPr lang="de-DE" b="0" i="0" noProof="0">
                          <a:solidFill>
                            <a:srgbClr val="000000"/>
                          </a:solidFill>
                          <a:effectLst/>
                          <a:latin typeface="+mn-lt"/>
                        </a:rPr>
                        <a:t>7​,0</a:t>
                      </a:r>
                    </a:p>
                  </a:txBody>
                  <a:tcPr anchor="ctr"/>
                </a:tc>
                <a:extLst>
                  <a:ext uri="{0D108BD9-81ED-4DB2-BD59-A6C34878D82A}">
                    <a16:rowId xmlns:a16="http://schemas.microsoft.com/office/drawing/2014/main" val="380950325"/>
                  </a:ext>
                </a:extLst>
              </a:tr>
            </a:tbl>
          </a:graphicData>
        </a:graphic>
      </p:graphicFrame>
      <p:sp>
        <p:nvSpPr>
          <p:cNvPr id="6" name="Fußzeilenplatzhalter 8">
            <a:extLst>
              <a:ext uri="{FF2B5EF4-FFF2-40B4-BE49-F238E27FC236}">
                <a16:creationId xmlns:a16="http://schemas.microsoft.com/office/drawing/2014/main" id="{FD2E7A2D-F48D-4299-B7DD-B6EDEEE6D9E8}"/>
              </a:ext>
            </a:extLst>
          </p:cNvPr>
          <p:cNvSpPr>
            <a:spLocks noGrp="1"/>
          </p:cNvSpPr>
          <p:nvPr>
            <p:ph type="ftr" sz="quarter" idx="4294967295"/>
          </p:nvPr>
        </p:nvSpPr>
        <p:spPr>
          <a:xfrm>
            <a:off x="960120" y="6356350"/>
            <a:ext cx="3236976" cy="365125"/>
          </a:xfrm>
        </p:spPr>
        <p:txBody>
          <a:bodyPr rtlCol="0"/>
          <a:lstStyle/>
          <a:p>
            <a:pPr rtl="0"/>
            <a:r>
              <a:rPr lang="de-DE"/>
              <a:t>FINAL UNDECIDED</a:t>
            </a:r>
          </a:p>
        </p:txBody>
      </p:sp>
      <p:sp>
        <p:nvSpPr>
          <p:cNvPr id="5" name="Datumsplatzhalter 7">
            <a:extLst>
              <a:ext uri="{FF2B5EF4-FFF2-40B4-BE49-F238E27FC236}">
                <a16:creationId xmlns:a16="http://schemas.microsoft.com/office/drawing/2014/main" id="{CAA9FE5C-B068-4F60-8E9A-B6DD057AA0A6}"/>
              </a:ext>
            </a:extLst>
          </p:cNvPr>
          <p:cNvSpPr>
            <a:spLocks noGrp="1"/>
          </p:cNvSpPr>
          <p:nvPr>
            <p:ph type="dt" sz="half" idx="4294967295"/>
          </p:nvPr>
        </p:nvSpPr>
        <p:spPr>
          <a:xfrm>
            <a:off x="4477512" y="6356350"/>
            <a:ext cx="3236976" cy="365125"/>
          </a:xfrm>
        </p:spPr>
        <p:txBody>
          <a:bodyPr rtlCol="0"/>
          <a:lstStyle/>
          <a:p>
            <a:pPr rtl="0"/>
            <a:r>
              <a:rPr lang="de-DE"/>
              <a:t>2022</a:t>
            </a:r>
          </a:p>
        </p:txBody>
      </p:sp>
      <p:sp>
        <p:nvSpPr>
          <p:cNvPr id="7" name="Foliennummernplatzhalter 9">
            <a:extLst>
              <a:ext uri="{FF2B5EF4-FFF2-40B4-BE49-F238E27FC236}">
                <a16:creationId xmlns:a16="http://schemas.microsoft.com/office/drawing/2014/main" id="{BE4C97A2-0C46-4D31-8087-9CD6A0458637}"/>
              </a:ext>
            </a:extLst>
          </p:cNvPr>
          <p:cNvSpPr>
            <a:spLocks noGrp="1"/>
          </p:cNvSpPr>
          <p:nvPr>
            <p:ph type="sldNum" sz="quarter" idx="4294967295"/>
          </p:nvPr>
        </p:nvSpPr>
        <p:spPr>
          <a:xfrm>
            <a:off x="10296144" y="6356350"/>
            <a:ext cx="932688" cy="365125"/>
          </a:xfrm>
        </p:spPr>
        <p:txBody>
          <a:bodyPr rtlCol="0"/>
          <a:lstStyle/>
          <a:p>
            <a:pPr rtl="0"/>
            <a:fld id="{F97E8200-1950-409B-82E7-99938E7AE355}" type="slidenum">
              <a:rPr lang="de-DE" smtClean="0"/>
              <a:pPr rtl="0"/>
              <a:t>44</a:t>
            </a:fld>
            <a:endParaRPr lang="de-DE"/>
          </a:p>
        </p:txBody>
      </p:sp>
    </p:spTree>
    <p:extLst>
      <p:ext uri="{BB962C8B-B14F-4D97-AF65-F5344CB8AC3E}">
        <p14:creationId xmlns:p14="http://schemas.microsoft.com/office/powerpoint/2010/main" val="4212917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el 22">
            <a:extLst>
              <a:ext uri="{FF2B5EF4-FFF2-40B4-BE49-F238E27FC236}">
                <a16:creationId xmlns:a16="http://schemas.microsoft.com/office/drawing/2014/main" id="{CC69C1A1-78E3-4597-AE36-69056DA332BE}"/>
              </a:ext>
            </a:extLst>
          </p:cNvPr>
          <p:cNvSpPr>
            <a:spLocks noGrp="1"/>
          </p:cNvSpPr>
          <p:nvPr>
            <p:ph type="title"/>
          </p:nvPr>
        </p:nvSpPr>
        <p:spPr>
          <a:xfrm>
            <a:off x="5355771" y="441475"/>
            <a:ext cx="6096000" cy="4958218"/>
          </a:xfrm>
        </p:spPr>
        <p:txBody>
          <a:bodyPr rtlCol="0"/>
          <a:lstStyle/>
          <a:p>
            <a:pPr rtl="0"/>
            <a:r>
              <a:rPr lang="de-DE"/>
              <a:t>Um loszulegen, ist es nötig, mit dem Reden aufzuhören und mit dem Handeln zu beginnen.</a:t>
            </a:r>
          </a:p>
        </p:txBody>
      </p:sp>
      <p:pic>
        <p:nvPicPr>
          <p:cNvPr id="27" name="Bildplatzhalter 26" descr="Skyline-Luftaufnahme">
            <a:extLst>
              <a:ext uri="{FF2B5EF4-FFF2-40B4-BE49-F238E27FC236}">
                <a16:creationId xmlns:a16="http://schemas.microsoft.com/office/drawing/2014/main" id="{7C9B5A1D-6E4C-4C2C-99B4-DA2732F7CC3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4657345" cy="6858000"/>
          </a:xfrm>
        </p:spPr>
      </p:pic>
      <p:sp>
        <p:nvSpPr>
          <p:cNvPr id="24" name="Inhaltsplatzhalter 23">
            <a:extLst>
              <a:ext uri="{FF2B5EF4-FFF2-40B4-BE49-F238E27FC236}">
                <a16:creationId xmlns:a16="http://schemas.microsoft.com/office/drawing/2014/main" id="{D593D767-CBED-4343-BF82-E91FA5BF5521}"/>
              </a:ext>
            </a:extLst>
          </p:cNvPr>
          <p:cNvSpPr>
            <a:spLocks noGrp="1"/>
          </p:cNvSpPr>
          <p:nvPr>
            <p:ph idx="1"/>
          </p:nvPr>
        </p:nvSpPr>
        <p:spPr>
          <a:xfrm>
            <a:off x="5355771" y="5638896"/>
            <a:ext cx="6096000" cy="532038"/>
          </a:xfrm>
        </p:spPr>
        <p:txBody>
          <a:bodyPr rtlCol="0"/>
          <a:lstStyle/>
          <a:p>
            <a:pPr rtl="0"/>
            <a:r>
              <a:rPr lang="de-DE"/>
              <a:t>Walt Disney</a:t>
            </a:r>
          </a:p>
        </p:txBody>
      </p:sp>
      <p:sp>
        <p:nvSpPr>
          <p:cNvPr id="5" name="Datumsplatzhalter 4">
            <a:extLst>
              <a:ext uri="{FF2B5EF4-FFF2-40B4-BE49-F238E27FC236}">
                <a16:creationId xmlns:a16="http://schemas.microsoft.com/office/drawing/2014/main" id="{852EC9D8-05A1-43F0-A657-8E66B89306F5}"/>
              </a:ext>
            </a:extLst>
          </p:cNvPr>
          <p:cNvSpPr>
            <a:spLocks noGrp="1"/>
          </p:cNvSpPr>
          <p:nvPr>
            <p:ph type="dt" sz="half" idx="10"/>
          </p:nvPr>
        </p:nvSpPr>
        <p:spPr>
          <a:xfrm>
            <a:off x="6903720" y="6356350"/>
            <a:ext cx="3236976" cy="365125"/>
          </a:xfrm>
        </p:spPr>
        <p:txBody>
          <a:bodyPr rtlCol="0"/>
          <a:lstStyle/>
          <a:p>
            <a:pPr rtl="0"/>
            <a:r>
              <a:rPr lang="de-DE"/>
              <a:t>2022</a:t>
            </a:r>
          </a:p>
        </p:txBody>
      </p:sp>
      <p:sp>
        <p:nvSpPr>
          <p:cNvPr id="7" name="Foliennummernplatzhalter 6">
            <a:extLst>
              <a:ext uri="{FF2B5EF4-FFF2-40B4-BE49-F238E27FC236}">
                <a16:creationId xmlns:a16="http://schemas.microsoft.com/office/drawing/2014/main" id="{A352ABE0-11DD-496F-AD25-CB335771B694}"/>
              </a:ext>
            </a:extLst>
          </p:cNvPr>
          <p:cNvSpPr>
            <a:spLocks noGrp="1"/>
          </p:cNvSpPr>
          <p:nvPr>
            <p:ph type="sldNum" sz="quarter" idx="12"/>
          </p:nvPr>
        </p:nvSpPr>
        <p:spPr/>
        <p:txBody>
          <a:bodyPr rtlCol="0"/>
          <a:lstStyle/>
          <a:p>
            <a:pPr rtl="0"/>
            <a:fld id="{294A09A9-5501-47C1-A89A-A340965A2BE2}" type="slidenum">
              <a:rPr lang="de-DE" smtClean="0"/>
              <a:pPr rtl="0"/>
              <a:t>45</a:t>
            </a:fld>
            <a:endParaRPr lang="de-DE"/>
          </a:p>
        </p:txBody>
      </p:sp>
    </p:spTree>
    <p:extLst>
      <p:ext uri="{BB962C8B-B14F-4D97-AF65-F5344CB8AC3E}">
        <p14:creationId xmlns:p14="http://schemas.microsoft.com/office/powerpoint/2010/main" val="2672174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A6F7BB-30A8-4980-AD4A-2FB0B53FA6C9}"/>
              </a:ext>
            </a:extLst>
          </p:cNvPr>
          <p:cNvSpPr>
            <a:spLocks noGrp="1"/>
          </p:cNvSpPr>
          <p:nvPr>
            <p:ph type="title"/>
          </p:nvPr>
        </p:nvSpPr>
        <p:spPr>
          <a:xfrm>
            <a:off x="960120" y="317814"/>
            <a:ext cx="10268712" cy="1700784"/>
          </a:xfrm>
        </p:spPr>
        <p:txBody>
          <a:bodyPr rtlCol="0"/>
          <a:lstStyle/>
          <a:p>
            <a:pPr rtl="0"/>
            <a:r>
              <a:rPr lang="de-DE"/>
              <a:t>Team</a:t>
            </a:r>
          </a:p>
        </p:txBody>
      </p:sp>
      <p:pic>
        <p:nvPicPr>
          <p:cNvPr id="53" name="Bildplatzhalter 52" descr="Eine Person mit Bart&#10;">
            <a:extLst>
              <a:ext uri="{FF2B5EF4-FFF2-40B4-BE49-F238E27FC236}">
                <a16:creationId xmlns:a16="http://schemas.microsoft.com/office/drawing/2014/main" id="{EE42DEA0-935C-49FE-BE40-BCB59090B32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066800" y="3048000"/>
            <a:ext cx="1790700" cy="1790700"/>
          </a:xfrm>
        </p:spPr>
      </p:pic>
      <p:pic>
        <p:nvPicPr>
          <p:cNvPr id="57" name="Bildplatzhalter 56" descr="Eine Person, die für die Kamera lächelt">
            <a:extLst>
              <a:ext uri="{FF2B5EF4-FFF2-40B4-BE49-F238E27FC236}">
                <a16:creationId xmlns:a16="http://schemas.microsoft.com/office/drawing/2014/main" id="{D1E913C6-6F9A-4BFE-ABDE-52ADAB4FCB00}"/>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1762" y="3048000"/>
            <a:ext cx="1790700" cy="1790700"/>
          </a:xfrm>
        </p:spPr>
      </p:pic>
      <p:pic>
        <p:nvPicPr>
          <p:cNvPr id="61" name="Bildplatzhalter 60" descr="Eine Person, die für die Kamera lächelt">
            <a:extLst>
              <a:ext uri="{FF2B5EF4-FFF2-40B4-BE49-F238E27FC236}">
                <a16:creationId xmlns:a16="http://schemas.microsoft.com/office/drawing/2014/main" id="{D8BFA52E-B08F-4B5B-A43C-C6F0C360E44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576021" y="3048000"/>
            <a:ext cx="1790700" cy="1790700"/>
          </a:xfrm>
        </p:spPr>
      </p:pic>
      <p:pic>
        <p:nvPicPr>
          <p:cNvPr id="65" name="Bildplatzhalter 64" descr="Eine Person, die für die Kamera lächelt">
            <a:extLst>
              <a:ext uri="{FF2B5EF4-FFF2-40B4-BE49-F238E27FC236}">
                <a16:creationId xmlns:a16="http://schemas.microsoft.com/office/drawing/2014/main" id="{07D291A7-CAE2-4240-9531-33C44BEC0D9E}"/>
              </a:ext>
            </a:extLst>
          </p:cNvPr>
          <p:cNvPicPr>
            <a:picLocks noGrp="1" noChangeAspect="1"/>
          </p:cNvPicPr>
          <p:nvPr>
            <p:ph type="pic" sz="quarter" idx="16"/>
          </p:nvPr>
        </p:nvPicPr>
        <p:blipFill rotWithShape="1">
          <a:blip r:embed="rId6">
            <a:extLst>
              <a:ext uri="{28A0092B-C50C-407E-A947-70E740481C1C}">
                <a14:useLocalDpi xmlns:a14="http://schemas.microsoft.com/office/drawing/2010/main" val="0"/>
              </a:ext>
            </a:extLst>
          </a:blip>
          <a:srcRect/>
          <a:stretch/>
        </p:blipFill>
        <p:spPr>
          <a:xfrm>
            <a:off x="9334500" y="3048000"/>
            <a:ext cx="1790700" cy="1790700"/>
          </a:xfrm>
        </p:spPr>
      </p:pic>
      <p:sp>
        <p:nvSpPr>
          <p:cNvPr id="28" name="Textplatzhalter 27">
            <a:extLst>
              <a:ext uri="{FF2B5EF4-FFF2-40B4-BE49-F238E27FC236}">
                <a16:creationId xmlns:a16="http://schemas.microsoft.com/office/drawing/2014/main" id="{2E71CD06-C978-4E7A-B0F3-D7CE7E78D354}"/>
              </a:ext>
            </a:extLst>
          </p:cNvPr>
          <p:cNvSpPr>
            <a:spLocks noGrp="1"/>
          </p:cNvSpPr>
          <p:nvPr>
            <p:ph type="body" sz="quarter" idx="17"/>
          </p:nvPr>
        </p:nvSpPr>
        <p:spPr>
          <a:xfrm>
            <a:off x="1066800" y="5124103"/>
            <a:ext cx="1790700" cy="350292"/>
          </a:xfrm>
        </p:spPr>
        <p:txBody>
          <a:bodyPr rtlCol="0">
            <a:normAutofit lnSpcReduction="10000"/>
          </a:bodyPr>
          <a:lstStyle/>
          <a:p>
            <a:pPr rtl="0"/>
            <a:r>
              <a:rPr lang="de-DE"/>
              <a:t>Name</a:t>
            </a:r>
          </a:p>
        </p:txBody>
      </p:sp>
      <p:sp>
        <p:nvSpPr>
          <p:cNvPr id="29" name="Textplatzhalter 28">
            <a:extLst>
              <a:ext uri="{FF2B5EF4-FFF2-40B4-BE49-F238E27FC236}">
                <a16:creationId xmlns:a16="http://schemas.microsoft.com/office/drawing/2014/main" id="{AC3B44FB-4BFE-411B-B515-9692114F1669}"/>
              </a:ext>
            </a:extLst>
          </p:cNvPr>
          <p:cNvSpPr>
            <a:spLocks noGrp="1"/>
          </p:cNvSpPr>
          <p:nvPr>
            <p:ph type="body" sz="quarter" idx="18"/>
          </p:nvPr>
        </p:nvSpPr>
        <p:spPr>
          <a:xfrm>
            <a:off x="1066800" y="5458421"/>
            <a:ext cx="1790700" cy="350292"/>
          </a:xfrm>
        </p:spPr>
        <p:txBody>
          <a:bodyPr rtlCol="0"/>
          <a:lstStyle/>
          <a:p>
            <a:pPr rtl="0"/>
            <a:r>
              <a:rPr lang="de-DE"/>
              <a:t>Titel</a:t>
            </a:r>
          </a:p>
        </p:txBody>
      </p:sp>
      <p:sp>
        <p:nvSpPr>
          <p:cNvPr id="30" name="Textplatzhalter 29">
            <a:extLst>
              <a:ext uri="{FF2B5EF4-FFF2-40B4-BE49-F238E27FC236}">
                <a16:creationId xmlns:a16="http://schemas.microsoft.com/office/drawing/2014/main" id="{0A519495-0B62-4946-8849-85BAE273E1ED}"/>
              </a:ext>
            </a:extLst>
          </p:cNvPr>
          <p:cNvSpPr>
            <a:spLocks noGrp="1"/>
          </p:cNvSpPr>
          <p:nvPr>
            <p:ph type="body" sz="quarter" idx="19"/>
          </p:nvPr>
        </p:nvSpPr>
        <p:spPr>
          <a:xfrm>
            <a:off x="3821762" y="5124103"/>
            <a:ext cx="1790700" cy="350292"/>
          </a:xfrm>
        </p:spPr>
        <p:txBody>
          <a:bodyPr rtlCol="0">
            <a:normAutofit lnSpcReduction="10000"/>
          </a:bodyPr>
          <a:lstStyle/>
          <a:p>
            <a:pPr rtl="0"/>
            <a:r>
              <a:rPr lang="de-DE"/>
              <a:t>Name</a:t>
            </a:r>
          </a:p>
        </p:txBody>
      </p:sp>
      <p:sp>
        <p:nvSpPr>
          <p:cNvPr id="31" name="Textplatzhalter 30">
            <a:extLst>
              <a:ext uri="{FF2B5EF4-FFF2-40B4-BE49-F238E27FC236}">
                <a16:creationId xmlns:a16="http://schemas.microsoft.com/office/drawing/2014/main" id="{41645704-3A6A-4BBA-8175-321CF0BA0F93}"/>
              </a:ext>
            </a:extLst>
          </p:cNvPr>
          <p:cNvSpPr>
            <a:spLocks noGrp="1"/>
          </p:cNvSpPr>
          <p:nvPr>
            <p:ph type="body" sz="quarter" idx="20"/>
          </p:nvPr>
        </p:nvSpPr>
        <p:spPr>
          <a:xfrm>
            <a:off x="3821762" y="5458421"/>
            <a:ext cx="1790700" cy="350292"/>
          </a:xfrm>
        </p:spPr>
        <p:txBody>
          <a:bodyPr rtlCol="0"/>
          <a:lstStyle/>
          <a:p>
            <a:pPr rtl="0"/>
            <a:r>
              <a:rPr lang="de-DE"/>
              <a:t>Titel</a:t>
            </a:r>
          </a:p>
        </p:txBody>
      </p:sp>
      <p:sp>
        <p:nvSpPr>
          <p:cNvPr id="32" name="Textplatzhalter 31">
            <a:extLst>
              <a:ext uri="{FF2B5EF4-FFF2-40B4-BE49-F238E27FC236}">
                <a16:creationId xmlns:a16="http://schemas.microsoft.com/office/drawing/2014/main" id="{DF0EBCDF-924B-48F4-A7F7-666B321BFC28}"/>
              </a:ext>
            </a:extLst>
          </p:cNvPr>
          <p:cNvSpPr>
            <a:spLocks noGrp="1"/>
          </p:cNvSpPr>
          <p:nvPr>
            <p:ph type="body" sz="quarter" idx="21"/>
          </p:nvPr>
        </p:nvSpPr>
        <p:spPr>
          <a:xfrm>
            <a:off x="6576021" y="5124103"/>
            <a:ext cx="1790700" cy="350292"/>
          </a:xfrm>
        </p:spPr>
        <p:txBody>
          <a:bodyPr rtlCol="0">
            <a:normAutofit lnSpcReduction="10000"/>
          </a:bodyPr>
          <a:lstStyle/>
          <a:p>
            <a:pPr rtl="0"/>
            <a:r>
              <a:rPr lang="de-DE"/>
              <a:t>Name</a:t>
            </a:r>
          </a:p>
        </p:txBody>
      </p:sp>
      <p:sp>
        <p:nvSpPr>
          <p:cNvPr id="33" name="Textplatzhalter 32">
            <a:extLst>
              <a:ext uri="{FF2B5EF4-FFF2-40B4-BE49-F238E27FC236}">
                <a16:creationId xmlns:a16="http://schemas.microsoft.com/office/drawing/2014/main" id="{05CB99E5-316C-41D9-8C47-1B06C7959379}"/>
              </a:ext>
            </a:extLst>
          </p:cNvPr>
          <p:cNvSpPr>
            <a:spLocks noGrp="1"/>
          </p:cNvSpPr>
          <p:nvPr>
            <p:ph type="body" sz="quarter" idx="22"/>
          </p:nvPr>
        </p:nvSpPr>
        <p:spPr>
          <a:xfrm>
            <a:off x="6576021" y="5458421"/>
            <a:ext cx="1790700" cy="350292"/>
          </a:xfrm>
        </p:spPr>
        <p:txBody>
          <a:bodyPr rtlCol="0"/>
          <a:lstStyle/>
          <a:p>
            <a:pPr rtl="0"/>
            <a:r>
              <a:rPr lang="de-DE"/>
              <a:t>Titel</a:t>
            </a:r>
          </a:p>
        </p:txBody>
      </p:sp>
      <p:sp>
        <p:nvSpPr>
          <p:cNvPr id="34" name="Textplatzhalter 33">
            <a:extLst>
              <a:ext uri="{FF2B5EF4-FFF2-40B4-BE49-F238E27FC236}">
                <a16:creationId xmlns:a16="http://schemas.microsoft.com/office/drawing/2014/main" id="{8F7A7076-E480-4D5D-BF05-F80A9002862A}"/>
              </a:ext>
            </a:extLst>
          </p:cNvPr>
          <p:cNvSpPr>
            <a:spLocks noGrp="1"/>
          </p:cNvSpPr>
          <p:nvPr>
            <p:ph type="body" sz="quarter" idx="23"/>
          </p:nvPr>
        </p:nvSpPr>
        <p:spPr>
          <a:xfrm>
            <a:off x="9334500" y="5124103"/>
            <a:ext cx="1790700" cy="350292"/>
          </a:xfrm>
        </p:spPr>
        <p:txBody>
          <a:bodyPr rtlCol="0">
            <a:normAutofit lnSpcReduction="10000"/>
          </a:bodyPr>
          <a:lstStyle/>
          <a:p>
            <a:pPr rtl="0"/>
            <a:r>
              <a:rPr lang="de-DE"/>
              <a:t>Name</a:t>
            </a:r>
          </a:p>
        </p:txBody>
      </p:sp>
      <p:sp>
        <p:nvSpPr>
          <p:cNvPr id="35" name="Textplatzhalter 34">
            <a:extLst>
              <a:ext uri="{FF2B5EF4-FFF2-40B4-BE49-F238E27FC236}">
                <a16:creationId xmlns:a16="http://schemas.microsoft.com/office/drawing/2014/main" id="{0E93358B-01FB-420E-B62F-30786A664E23}"/>
              </a:ext>
            </a:extLst>
          </p:cNvPr>
          <p:cNvSpPr>
            <a:spLocks noGrp="1"/>
          </p:cNvSpPr>
          <p:nvPr>
            <p:ph type="body" sz="quarter" idx="24"/>
          </p:nvPr>
        </p:nvSpPr>
        <p:spPr>
          <a:xfrm>
            <a:off x="9334500" y="5458421"/>
            <a:ext cx="1790700" cy="350292"/>
          </a:xfrm>
        </p:spPr>
        <p:txBody>
          <a:bodyPr rtlCol="0"/>
          <a:lstStyle/>
          <a:p>
            <a:pPr rtl="0"/>
            <a:r>
              <a:rPr lang="de-DE"/>
              <a:t>Titel</a:t>
            </a:r>
          </a:p>
        </p:txBody>
      </p:sp>
      <p:sp>
        <p:nvSpPr>
          <p:cNvPr id="16" name="Fußzeilenplatzhalter 8">
            <a:extLst>
              <a:ext uri="{FF2B5EF4-FFF2-40B4-BE49-F238E27FC236}">
                <a16:creationId xmlns:a16="http://schemas.microsoft.com/office/drawing/2014/main" id="{8B378668-2A82-42DD-8EEB-903E572ABB72}"/>
              </a:ext>
            </a:extLst>
          </p:cNvPr>
          <p:cNvSpPr>
            <a:spLocks noGrp="1"/>
          </p:cNvSpPr>
          <p:nvPr>
            <p:ph type="ftr" sz="quarter" idx="11"/>
          </p:nvPr>
        </p:nvSpPr>
        <p:spPr>
          <a:xfrm>
            <a:off x="960120" y="6356350"/>
            <a:ext cx="3417916" cy="365125"/>
          </a:xfrm>
        </p:spPr>
        <p:txBody>
          <a:bodyPr rtlCol="0"/>
          <a:lstStyle/>
          <a:p>
            <a:pPr rtl="0"/>
            <a:r>
              <a:rPr lang="de-DE"/>
              <a:t>FINAL UNDECIDED</a:t>
            </a:r>
          </a:p>
        </p:txBody>
      </p:sp>
      <p:sp>
        <p:nvSpPr>
          <p:cNvPr id="15" name="Datumsplatzhalter 7">
            <a:extLst>
              <a:ext uri="{FF2B5EF4-FFF2-40B4-BE49-F238E27FC236}">
                <a16:creationId xmlns:a16="http://schemas.microsoft.com/office/drawing/2014/main" id="{771EA336-4FED-4910-8791-E2A81C5880FF}"/>
              </a:ext>
            </a:extLst>
          </p:cNvPr>
          <p:cNvSpPr>
            <a:spLocks noGrp="1"/>
          </p:cNvSpPr>
          <p:nvPr>
            <p:ph type="dt" sz="half" idx="10"/>
          </p:nvPr>
        </p:nvSpPr>
        <p:spPr>
          <a:xfrm>
            <a:off x="4477512" y="6356350"/>
            <a:ext cx="3236976" cy="365125"/>
          </a:xfrm>
        </p:spPr>
        <p:txBody>
          <a:bodyPr rtlCol="0"/>
          <a:lstStyle/>
          <a:p>
            <a:pPr rtl="0"/>
            <a:r>
              <a:rPr lang="de-DE"/>
              <a:t>2022</a:t>
            </a:r>
          </a:p>
        </p:txBody>
      </p:sp>
      <p:sp>
        <p:nvSpPr>
          <p:cNvPr id="17" name="Foliennummernplatzhalter 9">
            <a:extLst>
              <a:ext uri="{FF2B5EF4-FFF2-40B4-BE49-F238E27FC236}">
                <a16:creationId xmlns:a16="http://schemas.microsoft.com/office/drawing/2014/main" id="{FB1D3245-1EEE-45B5-A63B-774B81FEFBA8}"/>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46</a:t>
            </a:fld>
            <a:endParaRPr lang="de-DE"/>
          </a:p>
        </p:txBody>
      </p:sp>
    </p:spTree>
    <p:extLst>
      <p:ext uri="{BB962C8B-B14F-4D97-AF65-F5344CB8AC3E}">
        <p14:creationId xmlns:p14="http://schemas.microsoft.com/office/powerpoint/2010/main" val="3477453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B6389-2374-4677-B8BB-59410CCC32FD}"/>
              </a:ext>
            </a:extLst>
          </p:cNvPr>
          <p:cNvSpPr>
            <a:spLocks noGrp="1"/>
          </p:cNvSpPr>
          <p:nvPr>
            <p:ph type="title"/>
          </p:nvPr>
        </p:nvSpPr>
        <p:spPr>
          <a:xfrm>
            <a:off x="960120" y="317814"/>
            <a:ext cx="10268712" cy="1700784"/>
          </a:xfrm>
        </p:spPr>
        <p:txBody>
          <a:bodyPr rtlCol="0"/>
          <a:lstStyle/>
          <a:p>
            <a:pPr rtl="0"/>
            <a:r>
              <a:rPr lang="de-DE"/>
              <a:t>Zeitachse</a:t>
            </a:r>
          </a:p>
        </p:txBody>
      </p:sp>
      <p:sp>
        <p:nvSpPr>
          <p:cNvPr id="5" name="Fußzeilenplatzhalter 8">
            <a:extLst>
              <a:ext uri="{FF2B5EF4-FFF2-40B4-BE49-F238E27FC236}">
                <a16:creationId xmlns:a16="http://schemas.microsoft.com/office/drawing/2014/main" id="{1245B9EE-988A-40F6-A580-1E4793EDF5E6}"/>
              </a:ext>
            </a:extLst>
          </p:cNvPr>
          <p:cNvSpPr>
            <a:spLocks noGrp="1"/>
          </p:cNvSpPr>
          <p:nvPr>
            <p:ph type="ftr" sz="quarter" idx="4294967295"/>
          </p:nvPr>
        </p:nvSpPr>
        <p:spPr>
          <a:xfrm>
            <a:off x="960120" y="6356350"/>
            <a:ext cx="3236976" cy="365125"/>
          </a:xfrm>
        </p:spPr>
        <p:txBody>
          <a:bodyPr rtlCol="0"/>
          <a:lstStyle/>
          <a:p>
            <a:pPr rtl="0"/>
            <a:r>
              <a:rPr lang="de-DE"/>
              <a:t>FINAL UNDECIDED</a:t>
            </a:r>
          </a:p>
        </p:txBody>
      </p:sp>
      <p:sp>
        <p:nvSpPr>
          <p:cNvPr id="4" name="Datumsplatzhalter 7">
            <a:extLst>
              <a:ext uri="{FF2B5EF4-FFF2-40B4-BE49-F238E27FC236}">
                <a16:creationId xmlns:a16="http://schemas.microsoft.com/office/drawing/2014/main" id="{8A2DE4AA-1962-477D-9DAD-1A240880E045}"/>
              </a:ext>
            </a:extLst>
          </p:cNvPr>
          <p:cNvSpPr>
            <a:spLocks noGrp="1"/>
          </p:cNvSpPr>
          <p:nvPr>
            <p:ph type="dt" sz="half" idx="4294967295"/>
          </p:nvPr>
        </p:nvSpPr>
        <p:spPr>
          <a:xfrm>
            <a:off x="4477512" y="6356350"/>
            <a:ext cx="3236976" cy="365125"/>
          </a:xfrm>
        </p:spPr>
        <p:txBody>
          <a:bodyPr rtlCol="0"/>
          <a:lstStyle/>
          <a:p>
            <a:pPr rtl="0"/>
            <a:r>
              <a:rPr lang="de-DE"/>
              <a:t>2022</a:t>
            </a:r>
          </a:p>
        </p:txBody>
      </p:sp>
      <p:sp>
        <p:nvSpPr>
          <p:cNvPr id="6" name="Foliennummernplatzhalter 9">
            <a:extLst>
              <a:ext uri="{FF2B5EF4-FFF2-40B4-BE49-F238E27FC236}">
                <a16:creationId xmlns:a16="http://schemas.microsoft.com/office/drawing/2014/main" id="{AD7F6A06-93CD-4A18-970E-BD017374678A}"/>
              </a:ext>
            </a:extLst>
          </p:cNvPr>
          <p:cNvSpPr>
            <a:spLocks noGrp="1"/>
          </p:cNvSpPr>
          <p:nvPr>
            <p:ph type="sldNum" sz="quarter" idx="4294967295"/>
          </p:nvPr>
        </p:nvSpPr>
        <p:spPr>
          <a:xfrm>
            <a:off x="10296144" y="6356350"/>
            <a:ext cx="932688" cy="365125"/>
          </a:xfrm>
        </p:spPr>
        <p:txBody>
          <a:bodyPr rtlCol="0"/>
          <a:lstStyle/>
          <a:p>
            <a:pPr rtl="0"/>
            <a:fld id="{F97E8200-1950-409B-82E7-99938E7AE355}" type="slidenum">
              <a:rPr lang="de-DE" smtClean="0"/>
              <a:pPr rtl="0"/>
              <a:t>47</a:t>
            </a:fld>
            <a:endParaRPr lang="de-DE"/>
          </a:p>
        </p:txBody>
      </p:sp>
      <p:graphicFrame>
        <p:nvGraphicFramePr>
          <p:cNvPr id="3" name="Inhaltsplatzhalter 3" descr="Zeitachsengrafik mit einer hellgelben Linie.">
            <a:extLst>
              <a:ext uri="{FF2B5EF4-FFF2-40B4-BE49-F238E27FC236}">
                <a16:creationId xmlns:a16="http://schemas.microsoft.com/office/drawing/2014/main" id="{0B56DEB7-7489-4666-B18B-74CFB3C12620}"/>
              </a:ext>
            </a:extLst>
          </p:cNvPr>
          <p:cNvGraphicFramePr>
            <a:graphicFrameLocks/>
          </p:cNvGraphicFramePr>
          <p:nvPr>
            <p:extLst>
              <p:ext uri="{D42A27DB-BD31-4B8C-83A1-F6EECF244321}">
                <p14:modId xmlns:p14="http://schemas.microsoft.com/office/powerpoint/2010/main" val="2255919201"/>
              </p:ext>
            </p:extLst>
          </p:nvPr>
        </p:nvGraphicFramePr>
        <p:xfrm>
          <a:off x="969001" y="2585914"/>
          <a:ext cx="10267950"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7936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pPr rtl="0"/>
            <a:r>
              <a:rPr lang="de-DE"/>
              <a:t>Inhalt</a:t>
            </a:r>
          </a:p>
        </p:txBody>
      </p:sp>
      <p:sp>
        <p:nvSpPr>
          <p:cNvPr id="3" name="Textplatzhalter 2">
            <a:extLst>
              <a:ext uri="{FF2B5EF4-FFF2-40B4-BE49-F238E27FC236}">
                <a16:creationId xmlns:a16="http://schemas.microsoft.com/office/drawing/2014/main" id="{EFB90AB4-D228-4548-B072-726498212362}"/>
              </a:ext>
            </a:extLst>
          </p:cNvPr>
          <p:cNvSpPr>
            <a:spLocks noGrp="1"/>
          </p:cNvSpPr>
          <p:nvPr>
            <p:ph type="body" idx="1"/>
          </p:nvPr>
        </p:nvSpPr>
        <p:spPr>
          <a:xfrm>
            <a:off x="960121" y="2587752"/>
            <a:ext cx="4818888" cy="892048"/>
          </a:xfrm>
        </p:spPr>
        <p:txBody>
          <a:bodyPr rtlCol="0"/>
          <a:lstStyle/>
          <a:p>
            <a:pPr rtl="0"/>
            <a:r>
              <a:rPr lang="de-DE"/>
              <a:t>Untertitel</a:t>
            </a:r>
          </a:p>
        </p:txBody>
      </p:sp>
      <p:sp>
        <p:nvSpPr>
          <p:cNvPr id="4" name="Inhaltsplatzhalter 3">
            <a:extLst>
              <a:ext uri="{FF2B5EF4-FFF2-40B4-BE49-F238E27FC236}">
                <a16:creationId xmlns:a16="http://schemas.microsoft.com/office/drawing/2014/main" id="{950677C9-3E42-427F-93B8-526692906471}"/>
              </a:ext>
            </a:extLst>
          </p:cNvPr>
          <p:cNvSpPr>
            <a:spLocks noGrp="1"/>
          </p:cNvSpPr>
          <p:nvPr>
            <p:ph sz="half" idx="2"/>
          </p:nvPr>
        </p:nvSpPr>
        <p:spPr>
          <a:xfrm>
            <a:off x="960120" y="3594538"/>
            <a:ext cx="4818888" cy="2586806"/>
          </a:xfrm>
        </p:spPr>
        <p:txBody>
          <a:bodyPr vert="horz" lIns="91440" tIns="45720" rIns="91440" bIns="45720" rtlCol="0" anchor="t">
            <a:normAutofit/>
          </a:bodyPr>
          <a:lstStyle/>
          <a:p>
            <a:pPr rtl="0"/>
            <a:r>
              <a:rPr lang="de-DE"/>
              <a:t>Fügen Sie Text, Bilder, ClipArt und Videos hinzu. </a:t>
            </a:r>
          </a:p>
          <a:p>
            <a:pPr rtl="0"/>
            <a:r>
              <a:rPr lang="de-DE"/>
              <a:t>Fügen Sie Übergänge, Animationen und Bewegungen hinzu. </a:t>
            </a:r>
          </a:p>
          <a:p>
            <a:pPr rtl="0"/>
            <a:r>
              <a:rPr lang="de-DE"/>
              <a:t>Speichern Sie in OneDrive, um von Ihrem Computer, Tablet oder Telefon auf Ihre Präsentationen zuzugreifen. </a:t>
            </a:r>
          </a:p>
        </p:txBody>
      </p:sp>
      <p:sp>
        <p:nvSpPr>
          <p:cNvPr id="6" name="Textplatzhalter 5">
            <a:extLst>
              <a:ext uri="{FF2B5EF4-FFF2-40B4-BE49-F238E27FC236}">
                <a16:creationId xmlns:a16="http://schemas.microsoft.com/office/drawing/2014/main" id="{F5018B6D-E395-49AD-92AD-AD69E3AB40C3}"/>
              </a:ext>
            </a:extLst>
          </p:cNvPr>
          <p:cNvSpPr>
            <a:spLocks noGrp="1"/>
          </p:cNvSpPr>
          <p:nvPr>
            <p:ph type="body" sz="quarter" idx="3"/>
          </p:nvPr>
        </p:nvSpPr>
        <p:spPr>
          <a:xfrm>
            <a:off x="6409944" y="2587752"/>
            <a:ext cx="4818888" cy="892048"/>
          </a:xfrm>
        </p:spPr>
        <p:txBody>
          <a:bodyPr rtlCol="0"/>
          <a:lstStyle/>
          <a:p>
            <a:pPr rtl="0"/>
            <a:r>
              <a:rPr lang="de-DE"/>
              <a:t>Untertitel</a:t>
            </a:r>
          </a:p>
        </p:txBody>
      </p:sp>
      <p:sp>
        <p:nvSpPr>
          <p:cNvPr id="5" name="Inhaltsplatzhalter 4">
            <a:extLst>
              <a:ext uri="{FF2B5EF4-FFF2-40B4-BE49-F238E27FC236}">
                <a16:creationId xmlns:a16="http://schemas.microsoft.com/office/drawing/2014/main" id="{BDB9D020-1E25-453D-83DF-1420ACD3968D}"/>
              </a:ext>
            </a:extLst>
          </p:cNvPr>
          <p:cNvSpPr>
            <a:spLocks noGrp="1"/>
          </p:cNvSpPr>
          <p:nvPr>
            <p:ph sz="quarter" idx="4"/>
          </p:nvPr>
        </p:nvSpPr>
        <p:spPr>
          <a:xfrm>
            <a:off x="6409943" y="3594538"/>
            <a:ext cx="4885585" cy="2586806"/>
          </a:xfrm>
        </p:spPr>
        <p:txBody>
          <a:bodyPr rtlCol="0">
            <a:normAutofit/>
          </a:bodyPr>
          <a:lstStyle/>
          <a:p>
            <a:pPr rtl="0"/>
            <a:r>
              <a:rPr lang="de-DE"/>
              <a:t>Öffnen Sie den Bereich „Designideen“ für sofortige Folienumgestaltungen. </a:t>
            </a:r>
          </a:p>
          <a:p>
            <a:pPr rtl="0"/>
            <a:r>
              <a:rPr lang="de-DE"/>
              <a:t>Wenn wir über Designideen verfügen, zeigen wir sie Ihnen genau dort. </a:t>
            </a:r>
          </a:p>
        </p:txBody>
      </p:sp>
      <p:sp>
        <p:nvSpPr>
          <p:cNvPr id="8" name="Fußzeilenplatzhalt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de-DE"/>
              <a:t>FINAL UNDECIDED</a:t>
            </a:r>
          </a:p>
        </p:txBody>
      </p:sp>
      <p:sp>
        <p:nvSpPr>
          <p:cNvPr id="7" name="Datumsplatzhalt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de-DE"/>
              <a:t>2022</a:t>
            </a:r>
          </a:p>
        </p:txBody>
      </p:sp>
      <p:sp>
        <p:nvSpPr>
          <p:cNvPr id="9" name="Foliennummernplatzhalt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48</a:t>
            </a:fld>
            <a:endParaRPr lang="de-DE"/>
          </a:p>
        </p:txBody>
      </p:sp>
    </p:spTree>
    <p:extLst>
      <p:ext uri="{BB962C8B-B14F-4D97-AF65-F5344CB8AC3E}">
        <p14:creationId xmlns:p14="http://schemas.microsoft.com/office/powerpoint/2010/main" val="2563119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F191A4-7839-4F63-B17C-7C366C59488C}"/>
              </a:ext>
            </a:extLst>
          </p:cNvPr>
          <p:cNvSpPr>
            <a:spLocks noGrp="1"/>
          </p:cNvSpPr>
          <p:nvPr>
            <p:ph type="title"/>
          </p:nvPr>
        </p:nvSpPr>
        <p:spPr>
          <a:xfrm>
            <a:off x="960120" y="317814"/>
            <a:ext cx="10268712" cy="1700784"/>
          </a:xfrm>
        </p:spPr>
        <p:txBody>
          <a:bodyPr rtlCol="0"/>
          <a:lstStyle/>
          <a:p>
            <a:pPr rtl="0"/>
            <a:r>
              <a:rPr lang="de-DE"/>
              <a:t>Zusätzlicher Inhalt</a:t>
            </a:r>
          </a:p>
        </p:txBody>
      </p:sp>
      <p:sp>
        <p:nvSpPr>
          <p:cNvPr id="9" name="Textplatzhalter 8">
            <a:extLst>
              <a:ext uri="{FF2B5EF4-FFF2-40B4-BE49-F238E27FC236}">
                <a16:creationId xmlns:a16="http://schemas.microsoft.com/office/drawing/2014/main" id="{E9052153-84CE-4C4C-9422-F437CC0272A8}"/>
              </a:ext>
            </a:extLst>
          </p:cNvPr>
          <p:cNvSpPr>
            <a:spLocks noGrp="1"/>
          </p:cNvSpPr>
          <p:nvPr>
            <p:ph type="body" idx="1"/>
          </p:nvPr>
        </p:nvSpPr>
        <p:spPr>
          <a:xfrm>
            <a:off x="960121" y="2587752"/>
            <a:ext cx="3236976" cy="892048"/>
          </a:xfrm>
        </p:spPr>
        <p:txBody>
          <a:bodyPr rtlCol="0"/>
          <a:lstStyle/>
          <a:p>
            <a:pPr rtl="0"/>
            <a:r>
              <a:rPr lang="de-DE"/>
              <a:t>Untertitel</a:t>
            </a:r>
          </a:p>
        </p:txBody>
      </p:sp>
      <p:sp>
        <p:nvSpPr>
          <p:cNvPr id="4" name="Inhaltsplatzhalter 3">
            <a:extLst>
              <a:ext uri="{FF2B5EF4-FFF2-40B4-BE49-F238E27FC236}">
                <a16:creationId xmlns:a16="http://schemas.microsoft.com/office/drawing/2014/main" id="{9B9ED227-95A7-4B08-91FE-5E0EF0D41D20}"/>
              </a:ext>
            </a:extLst>
          </p:cNvPr>
          <p:cNvSpPr>
            <a:spLocks noGrp="1"/>
          </p:cNvSpPr>
          <p:nvPr>
            <p:ph sz="half" idx="2"/>
          </p:nvPr>
        </p:nvSpPr>
        <p:spPr>
          <a:xfrm>
            <a:off x="960120" y="3594538"/>
            <a:ext cx="3236976" cy="2586806"/>
          </a:xfrm>
        </p:spPr>
        <p:txBody>
          <a:bodyPr rtlCol="0">
            <a:noAutofit/>
          </a:bodyPr>
          <a:lstStyle/>
          <a:p>
            <a:pPr lvl="0" rtl="0">
              <a:lnSpc>
                <a:spcPct val="100000"/>
              </a:lnSpc>
            </a:pPr>
            <a:r>
              <a:rPr lang="de-DE" sz="1500"/>
              <a:t>Fügen Sie Text, Bilder, ClipArt und Videos hinzu. </a:t>
            </a:r>
          </a:p>
          <a:p>
            <a:pPr lvl="0" rtl="0">
              <a:lnSpc>
                <a:spcPct val="100000"/>
              </a:lnSpc>
            </a:pPr>
            <a:r>
              <a:rPr lang="de-DE" sz="1500"/>
              <a:t>Fügen Sie Übergänge, Animationen und Bewegungen hinzu. </a:t>
            </a:r>
          </a:p>
          <a:p>
            <a:pPr lvl="0" rtl="0">
              <a:lnSpc>
                <a:spcPct val="100000"/>
              </a:lnSpc>
            </a:pPr>
            <a:r>
              <a:rPr lang="de-DE" sz="1500"/>
              <a:t>Speichern Sie in OneDrive, um von Ihrem Computer, Tablet oder Telefon auf Ihre Präsentationen zuzugreifen. </a:t>
            </a:r>
          </a:p>
          <a:p>
            <a:pPr rtl="0">
              <a:lnSpc>
                <a:spcPct val="100000"/>
              </a:lnSpc>
            </a:pPr>
            <a:endParaRPr lang="de-DE" sz="1500"/>
          </a:p>
          <a:p>
            <a:pPr rtl="0">
              <a:lnSpc>
                <a:spcPct val="100000"/>
              </a:lnSpc>
            </a:pPr>
            <a:endParaRPr lang="de-DE" sz="1500"/>
          </a:p>
        </p:txBody>
      </p:sp>
      <p:sp>
        <p:nvSpPr>
          <p:cNvPr id="11" name="Textplatzhalter 10">
            <a:extLst>
              <a:ext uri="{FF2B5EF4-FFF2-40B4-BE49-F238E27FC236}">
                <a16:creationId xmlns:a16="http://schemas.microsoft.com/office/drawing/2014/main" id="{3A9D6D54-1465-4F38-AF0C-D1D9C4B69188}"/>
              </a:ext>
            </a:extLst>
          </p:cNvPr>
          <p:cNvSpPr>
            <a:spLocks noGrp="1"/>
          </p:cNvSpPr>
          <p:nvPr>
            <p:ph type="body" sz="quarter" idx="3"/>
          </p:nvPr>
        </p:nvSpPr>
        <p:spPr>
          <a:xfrm>
            <a:off x="4376398" y="2587752"/>
            <a:ext cx="3236976" cy="892048"/>
          </a:xfrm>
        </p:spPr>
        <p:txBody>
          <a:bodyPr rtlCol="0"/>
          <a:lstStyle/>
          <a:p>
            <a:pPr rtl="0"/>
            <a:r>
              <a:rPr lang="de-DE"/>
              <a:t>Untertitel</a:t>
            </a:r>
          </a:p>
        </p:txBody>
      </p:sp>
      <p:sp>
        <p:nvSpPr>
          <p:cNvPr id="5" name="Inhaltsplatzhalter 4">
            <a:extLst>
              <a:ext uri="{FF2B5EF4-FFF2-40B4-BE49-F238E27FC236}">
                <a16:creationId xmlns:a16="http://schemas.microsoft.com/office/drawing/2014/main" id="{9C2ECAAA-1E9C-4845-8EA9-E11A76F08150}"/>
              </a:ext>
            </a:extLst>
          </p:cNvPr>
          <p:cNvSpPr>
            <a:spLocks noGrp="1"/>
          </p:cNvSpPr>
          <p:nvPr>
            <p:ph sz="quarter" idx="4"/>
          </p:nvPr>
        </p:nvSpPr>
        <p:spPr>
          <a:xfrm>
            <a:off x="4376398" y="3594538"/>
            <a:ext cx="3236976" cy="2586806"/>
          </a:xfrm>
        </p:spPr>
        <p:txBody>
          <a:bodyPr rtlCol="0">
            <a:normAutofit/>
          </a:bodyPr>
          <a:lstStyle/>
          <a:p>
            <a:pPr rtl="0">
              <a:lnSpc>
                <a:spcPct val="100000"/>
              </a:lnSpc>
            </a:pPr>
            <a:r>
              <a:rPr lang="de-DE" sz="1500"/>
              <a:t>Öffnen Sie den Bereich „Designideen“ für sofortige Folienumgestaltungen. </a:t>
            </a:r>
          </a:p>
          <a:p>
            <a:pPr rtl="0">
              <a:lnSpc>
                <a:spcPct val="100000"/>
              </a:lnSpc>
            </a:pPr>
            <a:r>
              <a:rPr lang="de-DE" sz="1500"/>
              <a:t>Wenn wir über Designideen verfügen, zeigen wir sie Ihnen genau dort. </a:t>
            </a:r>
          </a:p>
          <a:p>
            <a:pPr rtl="0">
              <a:lnSpc>
                <a:spcPct val="100000"/>
              </a:lnSpc>
            </a:pPr>
            <a:endParaRPr lang="de-DE" sz="1500"/>
          </a:p>
          <a:p>
            <a:pPr rtl="0">
              <a:lnSpc>
                <a:spcPct val="100000"/>
              </a:lnSpc>
            </a:pPr>
            <a:endParaRPr lang="de-DE" sz="1500"/>
          </a:p>
        </p:txBody>
      </p:sp>
      <p:sp>
        <p:nvSpPr>
          <p:cNvPr id="12" name="Textplatzhalter 11">
            <a:extLst>
              <a:ext uri="{FF2B5EF4-FFF2-40B4-BE49-F238E27FC236}">
                <a16:creationId xmlns:a16="http://schemas.microsoft.com/office/drawing/2014/main" id="{B2E3A0DE-C4AF-4CF7-8543-12273A610699}"/>
              </a:ext>
            </a:extLst>
          </p:cNvPr>
          <p:cNvSpPr>
            <a:spLocks noGrp="1"/>
          </p:cNvSpPr>
          <p:nvPr>
            <p:ph type="body" sz="quarter" idx="13"/>
          </p:nvPr>
        </p:nvSpPr>
        <p:spPr>
          <a:xfrm>
            <a:off x="7815603" y="2587752"/>
            <a:ext cx="3236976" cy="892048"/>
          </a:xfrm>
        </p:spPr>
        <p:txBody>
          <a:bodyPr rtlCol="0"/>
          <a:lstStyle/>
          <a:p>
            <a:pPr rtl="0"/>
            <a:r>
              <a:rPr lang="de-DE"/>
              <a:t>Untertitel</a:t>
            </a:r>
          </a:p>
        </p:txBody>
      </p:sp>
      <p:sp>
        <p:nvSpPr>
          <p:cNvPr id="13" name="Inhaltsplatzhalter 12">
            <a:extLst>
              <a:ext uri="{FF2B5EF4-FFF2-40B4-BE49-F238E27FC236}">
                <a16:creationId xmlns:a16="http://schemas.microsoft.com/office/drawing/2014/main" id="{4E650F12-7519-49DD-8FF1-548919AFB264}"/>
              </a:ext>
            </a:extLst>
          </p:cNvPr>
          <p:cNvSpPr>
            <a:spLocks noGrp="1"/>
          </p:cNvSpPr>
          <p:nvPr>
            <p:ph sz="quarter" idx="14"/>
          </p:nvPr>
        </p:nvSpPr>
        <p:spPr>
          <a:xfrm>
            <a:off x="7815602" y="3594538"/>
            <a:ext cx="3838510" cy="2586806"/>
          </a:xfrm>
        </p:spPr>
        <p:txBody>
          <a:bodyPr rtlCol="0">
            <a:noAutofit/>
          </a:bodyPr>
          <a:lstStyle/>
          <a:p>
            <a:pPr rtl="0">
              <a:lnSpc>
                <a:spcPct val="100000"/>
              </a:lnSpc>
            </a:pPr>
            <a:r>
              <a:rPr lang="de-DE" sz="1500"/>
              <a:t>Dieses PowerPoint-Design verwendet einen eigenen Satz von Farben, Schriftarten und Effekten, um das allgemeine Erscheinungsbild dieser Folien zu erstellen.</a:t>
            </a:r>
          </a:p>
          <a:p>
            <a:pPr rtl="0">
              <a:lnSpc>
                <a:spcPct val="100000"/>
              </a:lnSpc>
            </a:pPr>
            <a:r>
              <a:rPr lang="de-DE" sz="1500"/>
              <a:t>PowerPoint bietet unzählige Designs, um Ihrer Präsentation genau den richtigen Charakter zu verleihen.</a:t>
            </a:r>
          </a:p>
        </p:txBody>
      </p:sp>
      <p:sp>
        <p:nvSpPr>
          <p:cNvPr id="14" name="Fußzeilenplatzhalter 8">
            <a:extLst>
              <a:ext uri="{FF2B5EF4-FFF2-40B4-BE49-F238E27FC236}">
                <a16:creationId xmlns:a16="http://schemas.microsoft.com/office/drawing/2014/main" id="{8E6B0707-86FA-428E-86BD-882776B0451C}"/>
              </a:ext>
            </a:extLst>
          </p:cNvPr>
          <p:cNvSpPr>
            <a:spLocks noGrp="1"/>
          </p:cNvSpPr>
          <p:nvPr>
            <p:ph type="ftr" sz="quarter" idx="11"/>
          </p:nvPr>
        </p:nvSpPr>
        <p:spPr>
          <a:xfrm>
            <a:off x="960120" y="6356350"/>
            <a:ext cx="3417916" cy="365125"/>
          </a:xfrm>
        </p:spPr>
        <p:txBody>
          <a:bodyPr rtlCol="0"/>
          <a:lstStyle/>
          <a:p>
            <a:pPr rtl="0"/>
            <a:r>
              <a:rPr lang="de-DE"/>
              <a:t>FINAL UNDECIDED</a:t>
            </a:r>
          </a:p>
        </p:txBody>
      </p:sp>
      <p:sp>
        <p:nvSpPr>
          <p:cNvPr id="10" name="Datumsplatzhalter 7">
            <a:extLst>
              <a:ext uri="{FF2B5EF4-FFF2-40B4-BE49-F238E27FC236}">
                <a16:creationId xmlns:a16="http://schemas.microsoft.com/office/drawing/2014/main" id="{43EA785F-3C99-4CEB-AA0D-223DD8F4E789}"/>
              </a:ext>
            </a:extLst>
          </p:cNvPr>
          <p:cNvSpPr>
            <a:spLocks noGrp="1"/>
          </p:cNvSpPr>
          <p:nvPr>
            <p:ph type="dt" sz="half" idx="10"/>
          </p:nvPr>
        </p:nvSpPr>
        <p:spPr>
          <a:xfrm>
            <a:off x="4477512" y="6356350"/>
            <a:ext cx="3236976" cy="365125"/>
          </a:xfrm>
        </p:spPr>
        <p:txBody>
          <a:bodyPr rtlCol="0"/>
          <a:lstStyle/>
          <a:p>
            <a:pPr rtl="0"/>
            <a:r>
              <a:rPr lang="de-DE"/>
              <a:t>2022</a:t>
            </a:r>
          </a:p>
        </p:txBody>
      </p:sp>
      <p:sp>
        <p:nvSpPr>
          <p:cNvPr id="15" name="Foliennummernplatzhalter 9">
            <a:extLst>
              <a:ext uri="{FF2B5EF4-FFF2-40B4-BE49-F238E27FC236}">
                <a16:creationId xmlns:a16="http://schemas.microsoft.com/office/drawing/2014/main" id="{87DE1BC5-FD94-4773-8370-432A38DB8868}"/>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49</a:t>
            </a:fld>
            <a:endParaRPr lang="de-DE"/>
          </a:p>
        </p:txBody>
      </p:sp>
    </p:spTree>
    <p:extLst>
      <p:ext uri="{BB962C8B-B14F-4D97-AF65-F5344CB8AC3E}">
        <p14:creationId xmlns:p14="http://schemas.microsoft.com/office/powerpoint/2010/main" val="272150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52FC786A-86CF-4B2A-9F1C-89395748D9AA}"/>
              </a:ext>
            </a:extLst>
          </p:cNvPr>
          <p:cNvSpPr>
            <a:spLocks noGrp="1"/>
          </p:cNvSpPr>
          <p:nvPr>
            <p:ph type="body" idx="1"/>
          </p:nvPr>
        </p:nvSpPr>
        <p:spPr>
          <a:xfrm>
            <a:off x="961644" y="5055967"/>
            <a:ext cx="10268712" cy="736606"/>
          </a:xfrm>
        </p:spPr>
        <p:txBody>
          <a:bodyPr>
            <a:normAutofit fontScale="85000" lnSpcReduction="10000"/>
          </a:bodyPr>
          <a:lstStyle/>
          <a:p>
            <a:r>
              <a:rPr lang="de-DE"/>
              <a:t>→ ENCOURAGEMENT TO NEW CULINARY EXPERIENCES</a:t>
            </a:r>
          </a:p>
        </p:txBody>
      </p:sp>
      <p:pic>
        <p:nvPicPr>
          <p:cNvPr id="5" name="Grafik 4" descr="Messer und Gabel">
            <a:extLst>
              <a:ext uri="{FF2B5EF4-FFF2-40B4-BE49-F238E27FC236}">
                <a16:creationId xmlns:a16="http://schemas.microsoft.com/office/drawing/2014/main" id="{02895D66-C558-414F-BAD6-4D871E3AC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1009" y="1035904"/>
            <a:ext cx="1063397" cy="1063397"/>
          </a:xfrm>
          <a:prstGeom prst="rect">
            <a:avLst/>
          </a:prstGeom>
        </p:spPr>
      </p:pic>
      <p:pic>
        <p:nvPicPr>
          <p:cNvPr id="7" name="Grafik 6" descr="Bier">
            <a:extLst>
              <a:ext uri="{FF2B5EF4-FFF2-40B4-BE49-F238E27FC236}">
                <a16:creationId xmlns:a16="http://schemas.microsoft.com/office/drawing/2014/main" id="{4433BF01-4E8F-4B9E-AD29-6F647D963C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077" y="701276"/>
            <a:ext cx="794339" cy="794339"/>
          </a:xfrm>
          <a:prstGeom prst="rect">
            <a:avLst/>
          </a:prstGeom>
        </p:spPr>
      </p:pic>
      <p:pic>
        <p:nvPicPr>
          <p:cNvPr id="9" name="Grafik 8" descr="Wein">
            <a:extLst>
              <a:ext uri="{FF2B5EF4-FFF2-40B4-BE49-F238E27FC236}">
                <a16:creationId xmlns:a16="http://schemas.microsoft.com/office/drawing/2014/main" id="{49BEE484-988F-4671-B0FA-1F8680CCA5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5668" y="1170434"/>
            <a:ext cx="794339" cy="794339"/>
          </a:xfrm>
          <a:prstGeom prst="rect">
            <a:avLst/>
          </a:prstGeom>
        </p:spPr>
      </p:pic>
      <p:pic>
        <p:nvPicPr>
          <p:cNvPr id="13" name="Grafik 12" descr="Gedeck">
            <a:extLst>
              <a:ext uri="{FF2B5EF4-FFF2-40B4-BE49-F238E27FC236}">
                <a16:creationId xmlns:a16="http://schemas.microsoft.com/office/drawing/2014/main" id="{2A543E36-ADE8-4187-8A0B-A4F918FA94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437" y="1395909"/>
            <a:ext cx="958961" cy="958961"/>
          </a:xfrm>
          <a:prstGeom prst="rect">
            <a:avLst/>
          </a:prstGeom>
        </p:spPr>
      </p:pic>
      <p:pic>
        <p:nvPicPr>
          <p:cNvPr id="17" name="Grafik 16" descr="Soziales Netzwerk">
            <a:extLst>
              <a:ext uri="{FF2B5EF4-FFF2-40B4-BE49-F238E27FC236}">
                <a16:creationId xmlns:a16="http://schemas.microsoft.com/office/drawing/2014/main" id="{FBE2A38D-2BAA-4313-923C-9AFD0B162C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55524" y="751019"/>
            <a:ext cx="1545336" cy="1545336"/>
          </a:xfrm>
          <a:prstGeom prst="rect">
            <a:avLst/>
          </a:prstGeom>
        </p:spPr>
      </p:pic>
      <p:pic>
        <p:nvPicPr>
          <p:cNvPr id="23" name="Grafik 22" descr="Gruppenerfolg">
            <a:extLst>
              <a:ext uri="{FF2B5EF4-FFF2-40B4-BE49-F238E27FC236}">
                <a16:creationId xmlns:a16="http://schemas.microsoft.com/office/drawing/2014/main" id="{A54D2319-0B80-40CC-B6F6-5FF1CFC10F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20483" y="751019"/>
            <a:ext cx="1680938" cy="1680938"/>
          </a:xfrm>
          <a:prstGeom prst="rect">
            <a:avLst/>
          </a:prstGeom>
        </p:spPr>
      </p:pic>
      <p:sp>
        <p:nvSpPr>
          <p:cNvPr id="28" name="Ellipse 27">
            <a:extLst>
              <a:ext uri="{FF2B5EF4-FFF2-40B4-BE49-F238E27FC236}">
                <a16:creationId xmlns:a16="http://schemas.microsoft.com/office/drawing/2014/main" id="{0D9221AE-6C75-47A8-9C22-E8AC8D974E15}"/>
              </a:ext>
            </a:extLst>
          </p:cNvPr>
          <p:cNvSpPr/>
          <p:nvPr/>
        </p:nvSpPr>
        <p:spPr>
          <a:xfrm>
            <a:off x="861612" y="659035"/>
            <a:ext cx="1943068" cy="181801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descr="Stern">
            <a:extLst>
              <a:ext uri="{FF2B5EF4-FFF2-40B4-BE49-F238E27FC236}">
                <a16:creationId xmlns:a16="http://schemas.microsoft.com/office/drawing/2014/main" id="{0BF59230-E251-4F59-8DB1-7197E2B530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7647" y="2535647"/>
            <a:ext cx="431142" cy="431142"/>
          </a:xfrm>
          <a:prstGeom prst="rect">
            <a:avLst/>
          </a:prstGeom>
        </p:spPr>
      </p:pic>
      <p:pic>
        <p:nvPicPr>
          <p:cNvPr id="31" name="Grafik 30" descr="Stern">
            <a:extLst>
              <a:ext uri="{FF2B5EF4-FFF2-40B4-BE49-F238E27FC236}">
                <a16:creationId xmlns:a16="http://schemas.microsoft.com/office/drawing/2014/main" id="{94844FC8-F19C-41BE-BA0F-DE87C8CC5E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71179" y="2535646"/>
            <a:ext cx="431142" cy="431142"/>
          </a:xfrm>
          <a:prstGeom prst="rect">
            <a:avLst/>
          </a:prstGeom>
        </p:spPr>
      </p:pic>
      <p:pic>
        <p:nvPicPr>
          <p:cNvPr id="32" name="Grafik 31" descr="Stern">
            <a:extLst>
              <a:ext uri="{FF2B5EF4-FFF2-40B4-BE49-F238E27FC236}">
                <a16:creationId xmlns:a16="http://schemas.microsoft.com/office/drawing/2014/main" id="{5DFD00F1-5F18-453F-ADB7-23B6AEFC73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46018" y="2531257"/>
            <a:ext cx="431142" cy="431142"/>
          </a:xfrm>
          <a:prstGeom prst="rect">
            <a:avLst/>
          </a:prstGeom>
        </p:spPr>
      </p:pic>
      <p:pic>
        <p:nvPicPr>
          <p:cNvPr id="33" name="Grafik 32" descr="Stern">
            <a:extLst>
              <a:ext uri="{FF2B5EF4-FFF2-40B4-BE49-F238E27FC236}">
                <a16:creationId xmlns:a16="http://schemas.microsoft.com/office/drawing/2014/main" id="{734FB5EB-618D-4543-8D9A-50A53BFB7B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29550" y="2531256"/>
            <a:ext cx="431142" cy="431142"/>
          </a:xfrm>
          <a:prstGeom prst="rect">
            <a:avLst/>
          </a:prstGeom>
        </p:spPr>
      </p:pic>
      <p:pic>
        <p:nvPicPr>
          <p:cNvPr id="34" name="Grafik 33" descr="Stern">
            <a:extLst>
              <a:ext uri="{FF2B5EF4-FFF2-40B4-BE49-F238E27FC236}">
                <a16:creationId xmlns:a16="http://schemas.microsoft.com/office/drawing/2014/main" id="{B51F8BA6-A7E4-43F5-BE2A-7A050F0F08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01278" y="2517111"/>
            <a:ext cx="431142" cy="431142"/>
          </a:xfrm>
          <a:prstGeom prst="rect">
            <a:avLst/>
          </a:prstGeom>
        </p:spPr>
      </p:pic>
      <p:sp>
        <p:nvSpPr>
          <p:cNvPr id="35" name="Textfeld 34">
            <a:extLst>
              <a:ext uri="{FF2B5EF4-FFF2-40B4-BE49-F238E27FC236}">
                <a16:creationId xmlns:a16="http://schemas.microsoft.com/office/drawing/2014/main" id="{C4F78BD1-764C-496D-A2CB-09D79F5C6B9D}"/>
              </a:ext>
            </a:extLst>
          </p:cNvPr>
          <p:cNvSpPr txBox="1"/>
          <p:nvPr/>
        </p:nvSpPr>
        <p:spPr>
          <a:xfrm>
            <a:off x="1367153" y="3073722"/>
            <a:ext cx="931986" cy="369332"/>
          </a:xfrm>
          <a:prstGeom prst="rect">
            <a:avLst/>
          </a:prstGeom>
          <a:noFill/>
        </p:spPr>
        <p:txBody>
          <a:bodyPr wrap="none" rtlCol="0">
            <a:spAutoFit/>
          </a:bodyPr>
          <a:lstStyle/>
          <a:p>
            <a:r>
              <a:rPr lang="de-DE">
                <a:solidFill>
                  <a:schemeClr val="bg1"/>
                </a:solidFill>
              </a:rPr>
              <a:t>RATING</a:t>
            </a:r>
          </a:p>
        </p:txBody>
      </p:sp>
      <p:sp>
        <p:nvSpPr>
          <p:cNvPr id="36" name="Textfeld 35">
            <a:extLst>
              <a:ext uri="{FF2B5EF4-FFF2-40B4-BE49-F238E27FC236}">
                <a16:creationId xmlns:a16="http://schemas.microsoft.com/office/drawing/2014/main" id="{7C1AE277-5BF2-4C31-B357-30D175ED7B58}"/>
              </a:ext>
            </a:extLst>
          </p:cNvPr>
          <p:cNvSpPr txBox="1"/>
          <p:nvPr/>
        </p:nvSpPr>
        <p:spPr>
          <a:xfrm>
            <a:off x="4464341" y="3073722"/>
            <a:ext cx="1176732" cy="369332"/>
          </a:xfrm>
          <a:prstGeom prst="rect">
            <a:avLst/>
          </a:prstGeom>
          <a:noFill/>
        </p:spPr>
        <p:txBody>
          <a:bodyPr wrap="none" rtlCol="0">
            <a:spAutoFit/>
          </a:bodyPr>
          <a:lstStyle/>
          <a:p>
            <a:r>
              <a:rPr lang="de-DE">
                <a:solidFill>
                  <a:schemeClr val="bg1"/>
                </a:solidFill>
              </a:rPr>
              <a:t>LOCATION</a:t>
            </a:r>
          </a:p>
        </p:txBody>
      </p:sp>
      <p:sp>
        <p:nvSpPr>
          <p:cNvPr id="37" name="Textfeld 36">
            <a:extLst>
              <a:ext uri="{FF2B5EF4-FFF2-40B4-BE49-F238E27FC236}">
                <a16:creationId xmlns:a16="http://schemas.microsoft.com/office/drawing/2014/main" id="{CA13B629-0A34-4789-BC5F-8D5D219FE829}"/>
              </a:ext>
            </a:extLst>
          </p:cNvPr>
          <p:cNvSpPr txBox="1"/>
          <p:nvPr/>
        </p:nvSpPr>
        <p:spPr>
          <a:xfrm>
            <a:off x="7126991" y="3073722"/>
            <a:ext cx="1067921" cy="369332"/>
          </a:xfrm>
          <a:prstGeom prst="rect">
            <a:avLst/>
          </a:prstGeom>
          <a:noFill/>
        </p:spPr>
        <p:txBody>
          <a:bodyPr wrap="none" rtlCol="0">
            <a:spAutoFit/>
          </a:bodyPr>
          <a:lstStyle/>
          <a:p>
            <a:r>
              <a:rPr lang="de-DE">
                <a:solidFill>
                  <a:schemeClr val="bg1"/>
                </a:solidFill>
              </a:rPr>
              <a:t>FRIENDS</a:t>
            </a:r>
          </a:p>
        </p:txBody>
      </p:sp>
      <p:sp>
        <p:nvSpPr>
          <p:cNvPr id="38" name="Textfeld 37">
            <a:extLst>
              <a:ext uri="{FF2B5EF4-FFF2-40B4-BE49-F238E27FC236}">
                <a16:creationId xmlns:a16="http://schemas.microsoft.com/office/drawing/2014/main" id="{30CD89C6-0AFB-4E8A-A8BE-714ECC99B684}"/>
              </a:ext>
            </a:extLst>
          </p:cNvPr>
          <p:cNvSpPr txBox="1"/>
          <p:nvPr/>
        </p:nvSpPr>
        <p:spPr>
          <a:xfrm>
            <a:off x="9708369" y="3073722"/>
            <a:ext cx="1431867" cy="369332"/>
          </a:xfrm>
          <a:prstGeom prst="rect">
            <a:avLst/>
          </a:prstGeom>
          <a:noFill/>
        </p:spPr>
        <p:txBody>
          <a:bodyPr wrap="none" rtlCol="0">
            <a:spAutoFit/>
          </a:bodyPr>
          <a:lstStyle/>
          <a:p>
            <a:r>
              <a:rPr lang="de-DE">
                <a:solidFill>
                  <a:schemeClr val="bg1"/>
                </a:solidFill>
              </a:rPr>
              <a:t>COMMUNITY</a:t>
            </a:r>
          </a:p>
        </p:txBody>
      </p:sp>
    </p:spTree>
    <p:extLst>
      <p:ext uri="{BB962C8B-B14F-4D97-AF65-F5344CB8AC3E}">
        <p14:creationId xmlns:p14="http://schemas.microsoft.com/office/powerpoint/2010/main" val="1578842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Titel 45">
            <a:extLst>
              <a:ext uri="{FF2B5EF4-FFF2-40B4-BE49-F238E27FC236}">
                <a16:creationId xmlns:a16="http://schemas.microsoft.com/office/drawing/2014/main" id="{CEB845D9-890B-484B-975B-B5F85434B469}"/>
              </a:ext>
            </a:extLst>
          </p:cNvPr>
          <p:cNvSpPr>
            <a:spLocks noGrp="1"/>
          </p:cNvSpPr>
          <p:nvPr>
            <p:ph type="title"/>
          </p:nvPr>
        </p:nvSpPr>
        <p:spPr>
          <a:xfrm>
            <a:off x="771830" y="635000"/>
            <a:ext cx="5046264" cy="2039374"/>
          </a:xfrm>
        </p:spPr>
        <p:txBody>
          <a:bodyPr rtlCol="0">
            <a:normAutofit fontScale="90000"/>
          </a:bodyPr>
          <a:lstStyle/>
          <a:p>
            <a:pPr rtl="0"/>
            <a:r>
              <a:rPr lang="de-DE"/>
              <a:t>ZUSAMMEN-FASSUNG</a:t>
            </a:r>
          </a:p>
        </p:txBody>
      </p:sp>
      <p:sp>
        <p:nvSpPr>
          <p:cNvPr id="15" name="Textplatzhalter 14">
            <a:extLst>
              <a:ext uri="{FF2B5EF4-FFF2-40B4-BE49-F238E27FC236}">
                <a16:creationId xmlns:a16="http://schemas.microsoft.com/office/drawing/2014/main" id="{AEFAE7A4-BFF2-4F94-9264-0C5D1205E8D4}"/>
              </a:ext>
            </a:extLst>
          </p:cNvPr>
          <p:cNvSpPr>
            <a:spLocks noGrp="1"/>
          </p:cNvSpPr>
          <p:nvPr>
            <p:ph type="body" sz="quarter" idx="18"/>
          </p:nvPr>
        </p:nvSpPr>
        <p:spPr>
          <a:xfrm>
            <a:off x="761998" y="2911475"/>
            <a:ext cx="4500563" cy="3311525"/>
          </a:xfrm>
        </p:spPr>
        <p:txBody>
          <a:bodyPr rtlCol="0">
            <a:normAutofit fontScale="92500" lnSpcReduction="10000"/>
          </a:bodyPr>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sp>
        <p:nvSpPr>
          <p:cNvPr id="9" name="Fußzeilenplatzhalter 8">
            <a:extLst>
              <a:ext uri="{FF2B5EF4-FFF2-40B4-BE49-F238E27FC236}">
                <a16:creationId xmlns:a16="http://schemas.microsoft.com/office/drawing/2014/main" id="{668FD16A-CA57-4C91-BC2A-7CE71EA9B0E2}"/>
              </a:ext>
            </a:extLst>
          </p:cNvPr>
          <p:cNvSpPr>
            <a:spLocks noGrp="1"/>
          </p:cNvSpPr>
          <p:nvPr>
            <p:ph type="ftr" sz="quarter" idx="11"/>
          </p:nvPr>
        </p:nvSpPr>
        <p:spPr>
          <a:xfrm>
            <a:off x="960120" y="6356350"/>
            <a:ext cx="5504688" cy="365125"/>
          </a:xfrm>
        </p:spPr>
        <p:txBody>
          <a:bodyPr rtlCol="0"/>
          <a:lstStyle/>
          <a:p>
            <a:pPr rtl="0"/>
            <a:r>
              <a:rPr lang="de-DE"/>
              <a:t>FINAL UNDECIDED</a:t>
            </a:r>
          </a:p>
        </p:txBody>
      </p:sp>
      <p:pic>
        <p:nvPicPr>
          <p:cNvPr id="18" name="Bildplatzhalter 17" descr="Eine Bausteinwand mit einem darauf gemalten Wort">
            <a:extLst>
              <a:ext uri="{FF2B5EF4-FFF2-40B4-BE49-F238E27FC236}">
                <a16:creationId xmlns:a16="http://schemas.microsoft.com/office/drawing/2014/main" id="{83E2671E-7B88-479B-B514-194EECD0CF5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42113" y="639763"/>
            <a:ext cx="2198687" cy="2546350"/>
          </a:xfrm>
        </p:spPr>
      </p:pic>
      <p:pic>
        <p:nvPicPr>
          <p:cNvPr id="20" name="Bildplatzhalter 19" descr="Ein Bild mit Text, Gebäude, im Freien, Himmel&#10;">
            <a:extLst>
              <a:ext uri="{FF2B5EF4-FFF2-40B4-BE49-F238E27FC236}">
                <a16:creationId xmlns:a16="http://schemas.microsoft.com/office/drawing/2014/main" id="{B312960D-5CE9-40A8-A2A1-3992AD8F5D5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337675" y="638175"/>
            <a:ext cx="2198688" cy="2546350"/>
          </a:xfrm>
        </p:spPr>
      </p:pic>
      <p:pic>
        <p:nvPicPr>
          <p:cNvPr id="22" name="Bildplatzhalter 21" descr="Ein Bild mit einem Gebäude, im Freien, Stadt, Linie&#10;">
            <a:extLst>
              <a:ext uri="{FF2B5EF4-FFF2-40B4-BE49-F238E27FC236}">
                <a16:creationId xmlns:a16="http://schemas.microsoft.com/office/drawing/2014/main" id="{0379BD98-CFB1-4A66-AB3D-893FDA7EA953}"/>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742113" y="3668713"/>
            <a:ext cx="2198687" cy="2554287"/>
          </a:xfrm>
        </p:spPr>
      </p:pic>
      <p:pic>
        <p:nvPicPr>
          <p:cNvPr id="25" name="Bildplatzhalter 24" descr="Eine Nahaufnahme eines Gebäudes">
            <a:extLst>
              <a:ext uri="{FF2B5EF4-FFF2-40B4-BE49-F238E27FC236}">
                <a16:creationId xmlns:a16="http://schemas.microsoft.com/office/drawing/2014/main" id="{230A2DDA-87D5-4332-BAF6-AAF79EE958F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337675" y="3668713"/>
            <a:ext cx="2198688" cy="2546350"/>
          </a:xfrm>
        </p:spPr>
      </p:pic>
      <p:sp>
        <p:nvSpPr>
          <p:cNvPr id="8" name="Datumsplatzhalter 7">
            <a:extLst>
              <a:ext uri="{FF2B5EF4-FFF2-40B4-BE49-F238E27FC236}">
                <a16:creationId xmlns:a16="http://schemas.microsoft.com/office/drawing/2014/main" id="{3985D167-8F3E-45D2-AE6F-69AE09EEAB6D}"/>
              </a:ext>
            </a:extLst>
          </p:cNvPr>
          <p:cNvSpPr>
            <a:spLocks noGrp="1"/>
          </p:cNvSpPr>
          <p:nvPr>
            <p:ph type="dt" sz="half" idx="10"/>
          </p:nvPr>
        </p:nvSpPr>
        <p:spPr>
          <a:xfrm>
            <a:off x="6903720" y="6356350"/>
            <a:ext cx="3236976" cy="365125"/>
          </a:xfrm>
        </p:spPr>
        <p:txBody>
          <a:bodyPr rtlCol="0"/>
          <a:lstStyle/>
          <a:p>
            <a:pPr rtl="0"/>
            <a:r>
              <a:rPr lang="de-DE"/>
              <a:t>2022</a:t>
            </a:r>
          </a:p>
        </p:txBody>
      </p:sp>
      <p:sp>
        <p:nvSpPr>
          <p:cNvPr id="10" name="Foliennummernplatzhalter 9">
            <a:extLst>
              <a:ext uri="{FF2B5EF4-FFF2-40B4-BE49-F238E27FC236}">
                <a16:creationId xmlns:a16="http://schemas.microsoft.com/office/drawing/2014/main" id="{BA3E8286-FBE7-457A-986D-0678299D2B06}"/>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50</a:t>
            </a:fld>
            <a:endParaRPr lang="de-DE"/>
          </a:p>
        </p:txBody>
      </p:sp>
    </p:spTree>
    <p:extLst>
      <p:ext uri="{BB962C8B-B14F-4D97-AF65-F5344CB8AC3E}">
        <p14:creationId xmlns:p14="http://schemas.microsoft.com/office/powerpoint/2010/main" val="1836265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Titel 56">
            <a:extLst>
              <a:ext uri="{FF2B5EF4-FFF2-40B4-BE49-F238E27FC236}">
                <a16:creationId xmlns:a16="http://schemas.microsoft.com/office/drawing/2014/main" id="{D9F93E89-6BB0-44BD-A234-9F0747573935}"/>
              </a:ext>
            </a:extLst>
          </p:cNvPr>
          <p:cNvSpPr>
            <a:spLocks noGrp="1"/>
          </p:cNvSpPr>
          <p:nvPr>
            <p:ph type="title"/>
          </p:nvPr>
        </p:nvSpPr>
        <p:spPr>
          <a:xfrm>
            <a:off x="4555193" y="3036762"/>
            <a:ext cx="7136064" cy="1700784"/>
          </a:xfrm>
        </p:spPr>
        <p:txBody>
          <a:bodyPr rtlCol="0"/>
          <a:lstStyle/>
          <a:p>
            <a:pPr rtl="0"/>
            <a:r>
              <a:rPr lang="de-DE"/>
              <a:t>VIELEN DANK</a:t>
            </a:r>
          </a:p>
        </p:txBody>
      </p:sp>
      <p:pic>
        <p:nvPicPr>
          <p:cNvPr id="27" name="Bildplatzhalter 26" descr="Bild einer Schreibmaschine mit dem Text „The End“ auf dem Papier. ">
            <a:extLst>
              <a:ext uri="{FF2B5EF4-FFF2-40B4-BE49-F238E27FC236}">
                <a16:creationId xmlns:a16="http://schemas.microsoft.com/office/drawing/2014/main" id="{E3EEA078-72A4-4C20-94E7-BFB4F433464F}"/>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val="0"/>
              </a:ext>
            </a:extLst>
          </a:blip>
          <a:srcRect/>
          <a:stretch/>
        </p:blipFill>
        <p:spPr>
          <a:xfrm>
            <a:off x="-12804" y="1225484"/>
            <a:ext cx="4059934" cy="3951807"/>
          </a:xfrm>
        </p:spPr>
      </p:pic>
      <p:sp>
        <p:nvSpPr>
          <p:cNvPr id="17" name="Inhaltsplatzhalter 16">
            <a:extLst>
              <a:ext uri="{FF2B5EF4-FFF2-40B4-BE49-F238E27FC236}">
                <a16:creationId xmlns:a16="http://schemas.microsoft.com/office/drawing/2014/main" id="{19606920-6D8A-4305-AB8A-83B7F93915CE}"/>
              </a:ext>
            </a:extLst>
          </p:cNvPr>
          <p:cNvSpPr>
            <a:spLocks noGrp="1"/>
          </p:cNvSpPr>
          <p:nvPr>
            <p:ph idx="1"/>
          </p:nvPr>
        </p:nvSpPr>
        <p:spPr>
          <a:xfrm>
            <a:off x="4547779" y="5355583"/>
            <a:ext cx="2270162" cy="577153"/>
          </a:xfrm>
        </p:spPr>
        <p:txBody>
          <a:bodyPr rtlCol="0">
            <a:normAutofit/>
          </a:bodyPr>
          <a:lstStyle/>
          <a:p>
            <a:pPr rtl="0"/>
            <a:r>
              <a:rPr lang="de-DE"/>
              <a:t>Name des Referenten</a:t>
            </a:r>
          </a:p>
        </p:txBody>
      </p:sp>
      <p:sp>
        <p:nvSpPr>
          <p:cNvPr id="13" name="Inhaltsplatzhalter 12">
            <a:extLst>
              <a:ext uri="{FF2B5EF4-FFF2-40B4-BE49-F238E27FC236}">
                <a16:creationId xmlns:a16="http://schemas.microsoft.com/office/drawing/2014/main" id="{27C60074-2066-4765-88F0-BC4B57CC1F9D}"/>
              </a:ext>
            </a:extLst>
          </p:cNvPr>
          <p:cNvSpPr>
            <a:spLocks noGrp="1"/>
          </p:cNvSpPr>
          <p:nvPr>
            <p:ph idx="16"/>
          </p:nvPr>
        </p:nvSpPr>
        <p:spPr>
          <a:xfrm>
            <a:off x="7305450" y="5355583"/>
            <a:ext cx="1896916" cy="577153"/>
          </a:xfrm>
        </p:spPr>
        <p:txBody>
          <a:bodyPr rtlCol="0"/>
          <a:lstStyle/>
          <a:p>
            <a:pPr rtl="0"/>
            <a:r>
              <a:rPr lang="de-DE"/>
              <a:t>E-Mail-Adresse</a:t>
            </a:r>
          </a:p>
        </p:txBody>
      </p:sp>
      <p:sp>
        <p:nvSpPr>
          <p:cNvPr id="15" name="Inhaltsplatzhalter 14">
            <a:extLst>
              <a:ext uri="{FF2B5EF4-FFF2-40B4-BE49-F238E27FC236}">
                <a16:creationId xmlns:a16="http://schemas.microsoft.com/office/drawing/2014/main" id="{5C765B3E-A7DA-421D-A959-98BFA5AE3BA1}"/>
              </a:ext>
            </a:extLst>
          </p:cNvPr>
          <p:cNvSpPr>
            <a:spLocks noGrp="1"/>
          </p:cNvSpPr>
          <p:nvPr>
            <p:ph idx="17"/>
          </p:nvPr>
        </p:nvSpPr>
        <p:spPr>
          <a:xfrm>
            <a:off x="9401639" y="5355583"/>
            <a:ext cx="2270162" cy="577153"/>
          </a:xfrm>
        </p:spPr>
        <p:txBody>
          <a:bodyPr rtlCol="0"/>
          <a:lstStyle/>
          <a:p>
            <a:pPr rtl="0"/>
            <a:r>
              <a:rPr lang="de-DE"/>
              <a:t>Website</a:t>
            </a:r>
          </a:p>
        </p:txBody>
      </p:sp>
      <p:sp>
        <p:nvSpPr>
          <p:cNvPr id="9" name="Fußzeilenplatzhalter 8">
            <a:extLst>
              <a:ext uri="{FF2B5EF4-FFF2-40B4-BE49-F238E27FC236}">
                <a16:creationId xmlns:a16="http://schemas.microsoft.com/office/drawing/2014/main" id="{E499FA5D-C267-460D-ACB2-5253424F4931}"/>
              </a:ext>
            </a:extLst>
          </p:cNvPr>
          <p:cNvSpPr>
            <a:spLocks noGrp="1"/>
          </p:cNvSpPr>
          <p:nvPr>
            <p:ph type="ftr" sz="quarter" idx="11"/>
          </p:nvPr>
        </p:nvSpPr>
        <p:spPr>
          <a:xfrm>
            <a:off x="960120" y="6356350"/>
            <a:ext cx="3405051" cy="365125"/>
          </a:xfrm>
        </p:spPr>
        <p:txBody>
          <a:bodyPr rtlCol="0"/>
          <a:lstStyle/>
          <a:p>
            <a:r>
              <a:rPr lang="de-DE"/>
              <a:t>FINAL UNDECIDED</a:t>
            </a:r>
          </a:p>
        </p:txBody>
      </p:sp>
      <p:sp>
        <p:nvSpPr>
          <p:cNvPr id="8" name="Datumsplatzhalter 7">
            <a:extLst>
              <a:ext uri="{FF2B5EF4-FFF2-40B4-BE49-F238E27FC236}">
                <a16:creationId xmlns:a16="http://schemas.microsoft.com/office/drawing/2014/main" id="{A0398B5F-BF8F-42E4-966A-B8A111CA909F}"/>
              </a:ext>
            </a:extLst>
          </p:cNvPr>
          <p:cNvSpPr>
            <a:spLocks noGrp="1"/>
          </p:cNvSpPr>
          <p:nvPr>
            <p:ph type="dt" sz="half" idx="10"/>
          </p:nvPr>
        </p:nvSpPr>
        <p:spPr>
          <a:xfrm>
            <a:off x="4477512" y="6356350"/>
            <a:ext cx="3236976" cy="365125"/>
          </a:xfrm>
        </p:spPr>
        <p:txBody>
          <a:bodyPr rtlCol="0"/>
          <a:lstStyle/>
          <a:p>
            <a:pPr rtl="0"/>
            <a:r>
              <a:rPr lang="de-DE"/>
              <a:t>2022</a:t>
            </a:r>
          </a:p>
        </p:txBody>
      </p:sp>
      <p:sp>
        <p:nvSpPr>
          <p:cNvPr id="10" name="Foliennummernplatzhalter 9">
            <a:extLst>
              <a:ext uri="{FF2B5EF4-FFF2-40B4-BE49-F238E27FC236}">
                <a16:creationId xmlns:a16="http://schemas.microsoft.com/office/drawing/2014/main" id="{F024E6B4-6182-4098-B9C0-B254AD638287}"/>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51</a:t>
            </a:fld>
            <a:endParaRPr lang="de-DE"/>
          </a:p>
        </p:txBody>
      </p:sp>
    </p:spTree>
    <p:extLst>
      <p:ext uri="{BB962C8B-B14F-4D97-AF65-F5344CB8AC3E}">
        <p14:creationId xmlns:p14="http://schemas.microsoft.com/office/powerpoint/2010/main" val="2452352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C712E4-9626-48DB-A8F6-D44866DB126E}"/>
              </a:ext>
            </a:extLst>
          </p:cNvPr>
          <p:cNvSpPr>
            <a:spLocks noGrp="1"/>
          </p:cNvSpPr>
          <p:nvPr>
            <p:ph type="title"/>
          </p:nvPr>
        </p:nvSpPr>
        <p:spPr/>
        <p:txBody>
          <a:bodyPr/>
          <a:lstStyle/>
          <a:p>
            <a:endParaRPr lang="de-DE"/>
          </a:p>
        </p:txBody>
      </p:sp>
      <p:sp>
        <p:nvSpPr>
          <p:cNvPr id="4" name="Fußzeilenplatzhalter 3">
            <a:extLst>
              <a:ext uri="{FF2B5EF4-FFF2-40B4-BE49-F238E27FC236}">
                <a16:creationId xmlns:a16="http://schemas.microsoft.com/office/drawing/2014/main" id="{70257BE8-A27C-4840-BB96-45A9FF510CB2}"/>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AD332B04-1910-4B9F-886A-D0A2FDBA05E9}"/>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D403CDC3-3DC3-4B3F-94DF-EBDD6B48A85E}"/>
              </a:ext>
            </a:extLst>
          </p:cNvPr>
          <p:cNvSpPr>
            <a:spLocks noGrp="1"/>
          </p:cNvSpPr>
          <p:nvPr>
            <p:ph type="sldNum" sz="quarter" idx="12"/>
          </p:nvPr>
        </p:nvSpPr>
        <p:spPr/>
        <p:txBody>
          <a:bodyPr/>
          <a:lstStyle/>
          <a:p>
            <a:pPr rtl="0"/>
            <a:fld id="{27CE633F-9882-4A5C-83A2-1109D0C73261}" type="slidenum">
              <a:rPr lang="de-DE" noProof="0" smtClean="0"/>
              <a:t>52</a:t>
            </a:fld>
            <a:endParaRPr lang="de-DE" noProof="0"/>
          </a:p>
        </p:txBody>
      </p:sp>
      <p:pic>
        <p:nvPicPr>
          <p:cNvPr id="7" name="login-clip-2-white">
            <a:hlinkClick r:id="" action="ppaction://media"/>
            <a:extLst>
              <a:ext uri="{FF2B5EF4-FFF2-40B4-BE49-F238E27FC236}">
                <a16:creationId xmlns:a16="http://schemas.microsoft.com/office/drawing/2014/main" id="{7EC28419-9754-4819-AF49-EB46184B52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63685" y="2280102"/>
            <a:ext cx="4849859" cy="2732315"/>
          </a:xfrm>
          <a:prstGeom prst="rect">
            <a:avLst/>
          </a:prstGeom>
        </p:spPr>
      </p:pic>
      <p:sp>
        <p:nvSpPr>
          <p:cNvPr id="8" name="Textfeld 7">
            <a:extLst>
              <a:ext uri="{FF2B5EF4-FFF2-40B4-BE49-F238E27FC236}">
                <a16:creationId xmlns:a16="http://schemas.microsoft.com/office/drawing/2014/main" id="{85AA2E11-9A5D-4DA6-A43D-4506D0324CD1}"/>
              </a:ext>
            </a:extLst>
          </p:cNvPr>
          <p:cNvSpPr txBox="1"/>
          <p:nvPr/>
        </p:nvSpPr>
        <p:spPr>
          <a:xfrm>
            <a:off x="707571" y="3167742"/>
            <a:ext cx="2656114" cy="1477328"/>
          </a:xfrm>
          <a:prstGeom prst="rect">
            <a:avLst/>
          </a:prstGeom>
          <a:noFill/>
        </p:spPr>
        <p:txBody>
          <a:bodyPr wrap="square" rtlCol="0">
            <a:spAutoFit/>
          </a:bodyPr>
          <a:lstStyle/>
          <a:p>
            <a:r>
              <a:rPr lang="de-DE"/>
              <a:t>Hier ist ein </a:t>
            </a:r>
            <a:r>
              <a:rPr lang="de-DE" err="1"/>
              <a:t>video</a:t>
            </a:r>
            <a:r>
              <a:rPr lang="de-DE"/>
              <a:t> in der </a:t>
            </a:r>
            <a:r>
              <a:rPr lang="de-DE" err="1"/>
              <a:t>mitte</a:t>
            </a:r>
            <a:r>
              <a:rPr lang="de-DE"/>
              <a:t>, kann bei bedarf benutzt werden, habe auch noch mehr, einfach nachfragen, </a:t>
            </a:r>
            <a:r>
              <a:rPr lang="de-DE" err="1"/>
              <a:t>Krys</a:t>
            </a:r>
            <a:endParaRPr lang="de-DE"/>
          </a:p>
        </p:txBody>
      </p:sp>
    </p:spTree>
    <p:extLst>
      <p:ext uri="{BB962C8B-B14F-4D97-AF65-F5344CB8AC3E}">
        <p14:creationId xmlns:p14="http://schemas.microsoft.com/office/powerpoint/2010/main" val="5299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D77C53-88AE-4347-8EE0-8EFCB10557E5}"/>
              </a:ext>
            </a:extLst>
          </p:cNvPr>
          <p:cNvSpPr>
            <a:spLocks noGrp="1"/>
          </p:cNvSpPr>
          <p:nvPr>
            <p:ph type="title"/>
          </p:nvPr>
        </p:nvSpPr>
        <p:spPr/>
        <p:txBody>
          <a:bodyPr/>
          <a:lstStyle/>
          <a:p>
            <a:r>
              <a:rPr lang="de-DE"/>
              <a:t>Use </a:t>
            </a:r>
            <a:r>
              <a:rPr lang="de-DE" err="1"/>
              <a:t>case</a:t>
            </a:r>
            <a:r>
              <a:rPr lang="de-DE"/>
              <a:t>: </a:t>
            </a:r>
            <a:r>
              <a:rPr lang="de-DE" err="1"/>
              <a:t>rating</a:t>
            </a:r>
            <a:endParaRPr lang="de-DE"/>
          </a:p>
        </p:txBody>
      </p:sp>
      <p:sp>
        <p:nvSpPr>
          <p:cNvPr id="4" name="Fußzeilenplatzhalter 3">
            <a:extLst>
              <a:ext uri="{FF2B5EF4-FFF2-40B4-BE49-F238E27FC236}">
                <a16:creationId xmlns:a16="http://schemas.microsoft.com/office/drawing/2014/main" id="{7AD318CD-2D1A-4100-8B0E-28DF81DEE89A}"/>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DF4AF6B2-A65C-4703-90E1-7A813FF320B9}"/>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AA30D450-9D45-4C0A-9A22-F54C61C62710}"/>
              </a:ext>
            </a:extLst>
          </p:cNvPr>
          <p:cNvSpPr>
            <a:spLocks noGrp="1"/>
          </p:cNvSpPr>
          <p:nvPr>
            <p:ph type="sldNum" sz="quarter" idx="12"/>
          </p:nvPr>
        </p:nvSpPr>
        <p:spPr/>
        <p:txBody>
          <a:bodyPr/>
          <a:lstStyle/>
          <a:p>
            <a:pPr rtl="0"/>
            <a:fld id="{27CE633F-9882-4A5C-83A2-1109D0C73261}" type="slidenum">
              <a:rPr lang="de-DE" noProof="0" smtClean="0"/>
              <a:t>53</a:t>
            </a:fld>
            <a:endParaRPr lang="de-DE" noProof="0"/>
          </a:p>
        </p:txBody>
      </p:sp>
      <p:pic>
        <p:nvPicPr>
          <p:cNvPr id="8" name="Grafik 7">
            <a:extLst>
              <a:ext uri="{FF2B5EF4-FFF2-40B4-BE49-F238E27FC236}">
                <a16:creationId xmlns:a16="http://schemas.microsoft.com/office/drawing/2014/main" id="{BFCE94EA-F552-4508-AC5E-9EA1DE78ED54}"/>
              </a:ext>
            </a:extLst>
          </p:cNvPr>
          <p:cNvPicPr>
            <a:picLocks noChangeAspect="1"/>
          </p:cNvPicPr>
          <p:nvPr/>
        </p:nvPicPr>
        <p:blipFill>
          <a:blip r:embed="rId2"/>
          <a:stretch>
            <a:fillRect/>
          </a:stretch>
        </p:blipFill>
        <p:spPr>
          <a:xfrm>
            <a:off x="683260" y="2151798"/>
            <a:ext cx="10825480" cy="372222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320259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3AE21-3EF3-4BDB-B6CB-5C82CEB69809}"/>
              </a:ext>
            </a:extLst>
          </p:cNvPr>
          <p:cNvSpPr>
            <a:spLocks noGrp="1"/>
          </p:cNvSpPr>
          <p:nvPr>
            <p:ph type="title"/>
          </p:nvPr>
        </p:nvSpPr>
        <p:spPr/>
        <p:txBody>
          <a:bodyPr/>
          <a:lstStyle/>
          <a:p>
            <a:r>
              <a:rPr lang="de-DE"/>
              <a:t>Use </a:t>
            </a:r>
            <a:r>
              <a:rPr lang="de-DE" err="1"/>
              <a:t>case</a:t>
            </a:r>
            <a:r>
              <a:rPr lang="de-DE"/>
              <a:t>: </a:t>
            </a:r>
            <a:r>
              <a:rPr lang="de-DE" err="1"/>
              <a:t>profile</a:t>
            </a:r>
            <a:endParaRPr lang="de-DE"/>
          </a:p>
        </p:txBody>
      </p:sp>
      <p:sp>
        <p:nvSpPr>
          <p:cNvPr id="4" name="Fußzeilenplatzhalter 3">
            <a:extLst>
              <a:ext uri="{FF2B5EF4-FFF2-40B4-BE49-F238E27FC236}">
                <a16:creationId xmlns:a16="http://schemas.microsoft.com/office/drawing/2014/main" id="{325646BF-0A6E-4E06-B2D9-3DF015DCBFED}"/>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62431702-5A7F-4203-9877-5EF72D96D6F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077DDA2C-C78F-4AE7-8B11-80E61F4561B3}"/>
              </a:ext>
            </a:extLst>
          </p:cNvPr>
          <p:cNvSpPr>
            <a:spLocks noGrp="1"/>
          </p:cNvSpPr>
          <p:nvPr>
            <p:ph type="sldNum" sz="quarter" idx="12"/>
          </p:nvPr>
        </p:nvSpPr>
        <p:spPr/>
        <p:txBody>
          <a:bodyPr/>
          <a:lstStyle/>
          <a:p>
            <a:pPr rtl="0"/>
            <a:fld id="{27CE633F-9882-4A5C-83A2-1109D0C73261}" type="slidenum">
              <a:rPr lang="de-DE" noProof="0" smtClean="0"/>
              <a:t>54</a:t>
            </a:fld>
            <a:endParaRPr lang="de-DE" noProof="0"/>
          </a:p>
        </p:txBody>
      </p:sp>
      <p:pic>
        <p:nvPicPr>
          <p:cNvPr id="12" name="Grafik 11">
            <a:extLst>
              <a:ext uri="{FF2B5EF4-FFF2-40B4-BE49-F238E27FC236}">
                <a16:creationId xmlns:a16="http://schemas.microsoft.com/office/drawing/2014/main" id="{E64228EC-40E6-4577-BA69-D31ED4D82A5E}"/>
              </a:ext>
            </a:extLst>
          </p:cNvPr>
          <p:cNvPicPr>
            <a:picLocks noChangeAspect="1"/>
          </p:cNvPicPr>
          <p:nvPr/>
        </p:nvPicPr>
        <p:blipFill>
          <a:blip r:embed="rId2"/>
          <a:stretch>
            <a:fillRect/>
          </a:stretch>
        </p:blipFill>
        <p:spPr>
          <a:xfrm>
            <a:off x="1396536" y="1535568"/>
            <a:ext cx="9398927" cy="4820782"/>
          </a:xfrm>
          <a:prstGeom prst="rect">
            <a:avLst/>
          </a:prstGeom>
        </p:spPr>
      </p:pic>
    </p:spTree>
    <p:extLst>
      <p:ext uri="{BB962C8B-B14F-4D97-AF65-F5344CB8AC3E}">
        <p14:creationId xmlns:p14="http://schemas.microsoft.com/office/powerpoint/2010/main" val="3129448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A6F7BB-30A8-4980-AD4A-2FB0B53FA6C9}"/>
              </a:ext>
            </a:extLst>
          </p:cNvPr>
          <p:cNvSpPr>
            <a:spLocks noGrp="1"/>
          </p:cNvSpPr>
          <p:nvPr>
            <p:ph type="title"/>
          </p:nvPr>
        </p:nvSpPr>
        <p:spPr>
          <a:xfrm>
            <a:off x="960120" y="317814"/>
            <a:ext cx="10268712" cy="1700784"/>
          </a:xfrm>
        </p:spPr>
        <p:txBody>
          <a:bodyPr rtlCol="0"/>
          <a:lstStyle/>
          <a:p>
            <a:pPr rtl="0"/>
            <a:r>
              <a:rPr lang="de-DE"/>
              <a:t>Team</a:t>
            </a:r>
          </a:p>
        </p:txBody>
      </p:sp>
      <p:pic>
        <p:nvPicPr>
          <p:cNvPr id="57" name="Bildplatzhalter 56">
            <a:extLst>
              <a:ext uri="{FF2B5EF4-FFF2-40B4-BE49-F238E27FC236}">
                <a16:creationId xmlns:a16="http://schemas.microsoft.com/office/drawing/2014/main" id="{D1E913C6-6F9A-4BFE-ABDE-52ADAB4FCB00}"/>
              </a:ext>
            </a:extLst>
          </p:cNvPr>
          <p:cNvPicPr>
            <a:picLocks noGrp="1" noChangeAspect="1"/>
          </p:cNvPicPr>
          <p:nvPr>
            <p:ph type="pic" sz="quarter" idx="14"/>
          </p:nvPr>
        </p:nvPicPr>
        <p:blipFill rotWithShape="1">
          <a:blip r:embed="rId3"/>
          <a:srcRect/>
          <a:stretch/>
        </p:blipFill>
        <p:spPr>
          <a:xfrm>
            <a:off x="3821762" y="3048000"/>
            <a:ext cx="1790700" cy="1790700"/>
          </a:xfrm>
        </p:spPr>
      </p:pic>
      <p:pic>
        <p:nvPicPr>
          <p:cNvPr id="65" name="Bildplatzhalter 64">
            <a:extLst>
              <a:ext uri="{FF2B5EF4-FFF2-40B4-BE49-F238E27FC236}">
                <a16:creationId xmlns:a16="http://schemas.microsoft.com/office/drawing/2014/main" id="{07D291A7-CAE2-4240-9531-33C44BEC0D9E}"/>
              </a:ext>
            </a:extLst>
          </p:cNvPr>
          <p:cNvPicPr>
            <a:picLocks noGrp="1" noChangeAspect="1"/>
          </p:cNvPicPr>
          <p:nvPr>
            <p:ph type="pic" sz="quarter" idx="16"/>
          </p:nvPr>
        </p:nvPicPr>
        <p:blipFill rotWithShape="1">
          <a:blip r:embed="rId4"/>
          <a:srcRect l="-468"/>
          <a:stretch/>
        </p:blipFill>
        <p:spPr>
          <a:xfrm>
            <a:off x="9330280" y="3048000"/>
            <a:ext cx="1790794" cy="1790700"/>
          </a:xfrm>
        </p:spPr>
      </p:pic>
      <p:sp>
        <p:nvSpPr>
          <p:cNvPr id="28" name="Textplatzhalter 27">
            <a:extLst>
              <a:ext uri="{FF2B5EF4-FFF2-40B4-BE49-F238E27FC236}">
                <a16:creationId xmlns:a16="http://schemas.microsoft.com/office/drawing/2014/main" id="{2E71CD06-C978-4E7A-B0F3-D7CE7E78D354}"/>
              </a:ext>
            </a:extLst>
          </p:cNvPr>
          <p:cNvSpPr>
            <a:spLocks noGrp="1"/>
          </p:cNvSpPr>
          <p:nvPr>
            <p:ph type="body" sz="quarter" idx="17"/>
          </p:nvPr>
        </p:nvSpPr>
        <p:spPr>
          <a:xfrm>
            <a:off x="1066800" y="5124103"/>
            <a:ext cx="1790700" cy="350292"/>
          </a:xfrm>
        </p:spPr>
        <p:txBody>
          <a:bodyPr rtlCol="0">
            <a:normAutofit lnSpcReduction="10000"/>
          </a:bodyPr>
          <a:lstStyle/>
          <a:p>
            <a:pPr rtl="0"/>
            <a:r>
              <a:rPr lang="de-DE"/>
              <a:t>Elisa Schäfer</a:t>
            </a:r>
          </a:p>
        </p:txBody>
      </p:sp>
      <p:sp>
        <p:nvSpPr>
          <p:cNvPr id="29" name="Textplatzhalter 28">
            <a:extLst>
              <a:ext uri="{FF2B5EF4-FFF2-40B4-BE49-F238E27FC236}">
                <a16:creationId xmlns:a16="http://schemas.microsoft.com/office/drawing/2014/main" id="{AC3B44FB-4BFE-411B-B515-9692114F1669}"/>
              </a:ext>
            </a:extLst>
          </p:cNvPr>
          <p:cNvSpPr>
            <a:spLocks noGrp="1"/>
          </p:cNvSpPr>
          <p:nvPr>
            <p:ph type="body" sz="quarter" idx="18"/>
          </p:nvPr>
        </p:nvSpPr>
        <p:spPr>
          <a:xfrm>
            <a:off x="877062" y="5479570"/>
            <a:ext cx="2170176" cy="563611"/>
          </a:xfrm>
        </p:spPr>
        <p:txBody>
          <a:bodyPr rtlCol="0"/>
          <a:lstStyle/>
          <a:p>
            <a:pPr rtl="0"/>
            <a:r>
              <a:rPr lang="de-DE"/>
              <a:t>schaefer.elisa@student.dhbw-karlsruhe.de</a:t>
            </a:r>
          </a:p>
        </p:txBody>
      </p:sp>
      <p:sp>
        <p:nvSpPr>
          <p:cNvPr id="30" name="Textplatzhalter 29">
            <a:extLst>
              <a:ext uri="{FF2B5EF4-FFF2-40B4-BE49-F238E27FC236}">
                <a16:creationId xmlns:a16="http://schemas.microsoft.com/office/drawing/2014/main" id="{0A519495-0B62-4946-8849-85BAE273E1ED}"/>
              </a:ext>
            </a:extLst>
          </p:cNvPr>
          <p:cNvSpPr>
            <a:spLocks noGrp="1"/>
          </p:cNvSpPr>
          <p:nvPr>
            <p:ph type="body" sz="quarter" idx="19"/>
          </p:nvPr>
        </p:nvSpPr>
        <p:spPr>
          <a:xfrm>
            <a:off x="3821762" y="5124103"/>
            <a:ext cx="1790700" cy="350292"/>
          </a:xfrm>
        </p:spPr>
        <p:txBody>
          <a:bodyPr rtlCol="0">
            <a:normAutofit lnSpcReduction="10000"/>
          </a:bodyPr>
          <a:lstStyle/>
          <a:p>
            <a:pPr rtl="0"/>
            <a:r>
              <a:rPr lang="de-DE"/>
              <a:t>Paul Schweng</a:t>
            </a:r>
          </a:p>
        </p:txBody>
      </p:sp>
      <p:sp>
        <p:nvSpPr>
          <p:cNvPr id="31" name="Textplatzhalter 30">
            <a:extLst>
              <a:ext uri="{FF2B5EF4-FFF2-40B4-BE49-F238E27FC236}">
                <a16:creationId xmlns:a16="http://schemas.microsoft.com/office/drawing/2014/main" id="{41645704-3A6A-4BBA-8175-321CF0BA0F93}"/>
              </a:ext>
            </a:extLst>
          </p:cNvPr>
          <p:cNvSpPr>
            <a:spLocks noGrp="1"/>
          </p:cNvSpPr>
          <p:nvPr>
            <p:ph type="body" sz="quarter" idx="20"/>
          </p:nvPr>
        </p:nvSpPr>
        <p:spPr>
          <a:xfrm>
            <a:off x="3695408" y="5479570"/>
            <a:ext cx="2131169" cy="350292"/>
          </a:xfrm>
        </p:spPr>
        <p:txBody>
          <a:bodyPr rtlCol="0"/>
          <a:lstStyle/>
          <a:p>
            <a:pPr rtl="0"/>
            <a:r>
              <a:rPr lang="de-DE"/>
              <a:t>schweng.paul@student.dhbw-karlsruhe.de</a:t>
            </a:r>
          </a:p>
        </p:txBody>
      </p:sp>
      <p:sp>
        <p:nvSpPr>
          <p:cNvPr id="32" name="Textplatzhalter 31">
            <a:extLst>
              <a:ext uri="{FF2B5EF4-FFF2-40B4-BE49-F238E27FC236}">
                <a16:creationId xmlns:a16="http://schemas.microsoft.com/office/drawing/2014/main" id="{DF0EBCDF-924B-48F4-A7F7-666B321BFC28}"/>
              </a:ext>
            </a:extLst>
          </p:cNvPr>
          <p:cNvSpPr>
            <a:spLocks noGrp="1"/>
          </p:cNvSpPr>
          <p:nvPr>
            <p:ph type="body" sz="quarter" idx="21"/>
          </p:nvPr>
        </p:nvSpPr>
        <p:spPr>
          <a:xfrm>
            <a:off x="6576021" y="5124103"/>
            <a:ext cx="1790700" cy="350292"/>
          </a:xfrm>
        </p:spPr>
        <p:txBody>
          <a:bodyPr rtlCol="0">
            <a:normAutofit lnSpcReduction="10000"/>
          </a:bodyPr>
          <a:lstStyle/>
          <a:p>
            <a:pPr rtl="0"/>
            <a:r>
              <a:rPr lang="de-DE"/>
              <a:t>Christian Geier</a:t>
            </a:r>
          </a:p>
        </p:txBody>
      </p:sp>
      <p:sp>
        <p:nvSpPr>
          <p:cNvPr id="33" name="Textplatzhalter 32">
            <a:extLst>
              <a:ext uri="{FF2B5EF4-FFF2-40B4-BE49-F238E27FC236}">
                <a16:creationId xmlns:a16="http://schemas.microsoft.com/office/drawing/2014/main" id="{05CB99E5-316C-41D9-8C47-1B06C7959379}"/>
              </a:ext>
            </a:extLst>
          </p:cNvPr>
          <p:cNvSpPr>
            <a:spLocks noGrp="1"/>
          </p:cNvSpPr>
          <p:nvPr>
            <p:ph type="body" sz="quarter" idx="22"/>
          </p:nvPr>
        </p:nvSpPr>
        <p:spPr>
          <a:xfrm>
            <a:off x="6377166" y="5479570"/>
            <a:ext cx="2188407" cy="350292"/>
          </a:xfrm>
        </p:spPr>
        <p:txBody>
          <a:bodyPr rtlCol="0"/>
          <a:lstStyle/>
          <a:p>
            <a:pPr rtl="0"/>
            <a:r>
              <a:rPr lang="de-DE"/>
              <a:t>geier.christian@student.dhbw-karlsruhe.de</a:t>
            </a:r>
          </a:p>
        </p:txBody>
      </p:sp>
      <p:sp>
        <p:nvSpPr>
          <p:cNvPr id="34" name="Textplatzhalter 33">
            <a:extLst>
              <a:ext uri="{FF2B5EF4-FFF2-40B4-BE49-F238E27FC236}">
                <a16:creationId xmlns:a16="http://schemas.microsoft.com/office/drawing/2014/main" id="{8F7A7076-E480-4D5D-BF05-F80A9002862A}"/>
              </a:ext>
            </a:extLst>
          </p:cNvPr>
          <p:cNvSpPr>
            <a:spLocks noGrp="1"/>
          </p:cNvSpPr>
          <p:nvPr>
            <p:ph type="body" sz="quarter" idx="23"/>
          </p:nvPr>
        </p:nvSpPr>
        <p:spPr>
          <a:xfrm>
            <a:off x="9035142" y="5116686"/>
            <a:ext cx="2389415" cy="365126"/>
          </a:xfrm>
        </p:spPr>
        <p:txBody>
          <a:bodyPr rtlCol="0">
            <a:normAutofit/>
          </a:bodyPr>
          <a:lstStyle/>
          <a:p>
            <a:pPr rtl="0"/>
            <a:r>
              <a:rPr lang="de-DE"/>
              <a:t>Krystian Schmidt</a:t>
            </a:r>
          </a:p>
        </p:txBody>
      </p:sp>
      <p:sp>
        <p:nvSpPr>
          <p:cNvPr id="35" name="Textplatzhalter 34">
            <a:extLst>
              <a:ext uri="{FF2B5EF4-FFF2-40B4-BE49-F238E27FC236}">
                <a16:creationId xmlns:a16="http://schemas.microsoft.com/office/drawing/2014/main" id="{0E93358B-01FB-420E-B62F-30786A664E23}"/>
              </a:ext>
            </a:extLst>
          </p:cNvPr>
          <p:cNvSpPr>
            <a:spLocks noGrp="1"/>
          </p:cNvSpPr>
          <p:nvPr>
            <p:ph type="body" sz="quarter" idx="24"/>
          </p:nvPr>
        </p:nvSpPr>
        <p:spPr>
          <a:xfrm>
            <a:off x="9101437" y="5472943"/>
            <a:ext cx="2389414" cy="350292"/>
          </a:xfrm>
        </p:spPr>
        <p:txBody>
          <a:bodyPr rtlCol="0"/>
          <a:lstStyle/>
          <a:p>
            <a:pPr rtl="0"/>
            <a:r>
              <a:rPr lang="de-DE"/>
              <a:t>schmidt.krystian@student.dhbw-karlsruhe.de</a:t>
            </a:r>
          </a:p>
        </p:txBody>
      </p:sp>
      <p:sp>
        <p:nvSpPr>
          <p:cNvPr id="16" name="Fußzeilenplatzhalter 8">
            <a:extLst>
              <a:ext uri="{FF2B5EF4-FFF2-40B4-BE49-F238E27FC236}">
                <a16:creationId xmlns:a16="http://schemas.microsoft.com/office/drawing/2014/main" id="{8B378668-2A82-42DD-8EEB-903E572ABB72}"/>
              </a:ext>
            </a:extLst>
          </p:cNvPr>
          <p:cNvSpPr>
            <a:spLocks noGrp="1"/>
          </p:cNvSpPr>
          <p:nvPr>
            <p:ph type="ftr" sz="quarter" idx="11"/>
          </p:nvPr>
        </p:nvSpPr>
        <p:spPr>
          <a:xfrm>
            <a:off x="960120" y="6356350"/>
            <a:ext cx="3417916" cy="365125"/>
          </a:xfrm>
        </p:spPr>
        <p:txBody>
          <a:bodyPr rtlCol="0"/>
          <a:lstStyle/>
          <a:p>
            <a:pPr rtl="0"/>
            <a:r>
              <a:rPr lang="de-DE"/>
              <a:t>FINAL UNDECIDED</a:t>
            </a:r>
          </a:p>
        </p:txBody>
      </p:sp>
      <p:sp>
        <p:nvSpPr>
          <p:cNvPr id="15" name="Datumsplatzhalter 7">
            <a:extLst>
              <a:ext uri="{FF2B5EF4-FFF2-40B4-BE49-F238E27FC236}">
                <a16:creationId xmlns:a16="http://schemas.microsoft.com/office/drawing/2014/main" id="{771EA336-4FED-4910-8791-E2A81C5880FF}"/>
              </a:ext>
            </a:extLst>
          </p:cNvPr>
          <p:cNvSpPr>
            <a:spLocks noGrp="1"/>
          </p:cNvSpPr>
          <p:nvPr>
            <p:ph type="dt" sz="half" idx="10"/>
          </p:nvPr>
        </p:nvSpPr>
        <p:spPr>
          <a:xfrm>
            <a:off x="4477512" y="6356350"/>
            <a:ext cx="3236976" cy="365125"/>
          </a:xfrm>
        </p:spPr>
        <p:txBody>
          <a:bodyPr rtlCol="0"/>
          <a:lstStyle/>
          <a:p>
            <a:pPr rtl="0"/>
            <a:r>
              <a:rPr lang="de-DE"/>
              <a:t>2022</a:t>
            </a:r>
          </a:p>
        </p:txBody>
      </p:sp>
      <p:sp>
        <p:nvSpPr>
          <p:cNvPr id="17" name="Foliennummernplatzhalter 9">
            <a:extLst>
              <a:ext uri="{FF2B5EF4-FFF2-40B4-BE49-F238E27FC236}">
                <a16:creationId xmlns:a16="http://schemas.microsoft.com/office/drawing/2014/main" id="{FB1D3245-1EEE-45B5-A63B-774B81FEFBA8}"/>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de-DE" smtClean="0"/>
              <a:pPr rtl="0"/>
              <a:t>6</a:t>
            </a:fld>
            <a:endParaRPr lang="de-DE"/>
          </a:p>
        </p:txBody>
      </p:sp>
      <p:pic>
        <p:nvPicPr>
          <p:cNvPr id="7" name="Bildplatzhalter 6">
            <a:extLst>
              <a:ext uri="{FF2B5EF4-FFF2-40B4-BE49-F238E27FC236}">
                <a16:creationId xmlns:a16="http://schemas.microsoft.com/office/drawing/2014/main" id="{A7A5B12C-C20B-4F26-BE28-794FFEC3695A}"/>
              </a:ext>
            </a:extLst>
          </p:cNvPr>
          <p:cNvPicPr>
            <a:picLocks noGrp="1" noChangeAspect="1"/>
          </p:cNvPicPr>
          <p:nvPr>
            <p:ph type="pic" sz="quarter" idx="15"/>
          </p:nvPr>
        </p:nvPicPr>
        <p:blipFill>
          <a:blip r:embed="rId5"/>
          <a:srcRect/>
          <a:stretch/>
        </p:blipFill>
        <p:spPr>
          <a:xfrm>
            <a:off x="6633538" y="3048000"/>
            <a:ext cx="1675665" cy="1790700"/>
          </a:xfrm>
        </p:spPr>
      </p:pic>
      <p:pic>
        <p:nvPicPr>
          <p:cNvPr id="8" name="Bildplatzhalter 7">
            <a:extLst>
              <a:ext uri="{FF2B5EF4-FFF2-40B4-BE49-F238E27FC236}">
                <a16:creationId xmlns:a16="http://schemas.microsoft.com/office/drawing/2014/main" id="{CB42DA75-6998-4E8F-9282-13784F7C3E07}"/>
              </a:ext>
            </a:extLst>
          </p:cNvPr>
          <p:cNvPicPr>
            <a:picLocks noGrp="1" noChangeAspect="1"/>
          </p:cNvPicPr>
          <p:nvPr>
            <p:ph type="pic" sz="quarter" idx="13"/>
          </p:nvPr>
        </p:nvPicPr>
        <p:blipFill>
          <a:blip r:embed="rId6"/>
          <a:srcRect t="4716" b="4716"/>
          <a:stretch>
            <a:fillRect/>
          </a:stretch>
        </p:blipFill>
        <p:spPr/>
      </p:pic>
      <p:sp>
        <p:nvSpPr>
          <p:cNvPr id="3" name="Textfeld 2">
            <a:extLst>
              <a:ext uri="{FF2B5EF4-FFF2-40B4-BE49-F238E27FC236}">
                <a16:creationId xmlns:a16="http://schemas.microsoft.com/office/drawing/2014/main" id="{19F55D7B-2F16-A8A2-BE34-AA3F25BB3641}"/>
              </a:ext>
            </a:extLst>
          </p:cNvPr>
          <p:cNvSpPr txBox="1"/>
          <p:nvPr/>
        </p:nvSpPr>
        <p:spPr>
          <a:xfrm>
            <a:off x="6112790" y="2490060"/>
            <a:ext cx="27238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600" err="1">
                <a:ea typeface="+mn-lt"/>
                <a:cs typeface="+mn-lt"/>
              </a:rPr>
              <a:t>Configuration</a:t>
            </a:r>
            <a:r>
              <a:rPr lang="de-DE" sz="1600">
                <a:ea typeface="+mn-lt"/>
                <a:cs typeface="+mn-lt"/>
              </a:rPr>
              <a:t>/Change </a:t>
            </a:r>
            <a:r>
              <a:rPr lang="de-DE" sz="1600" err="1">
                <a:ea typeface="+mn-lt"/>
                <a:cs typeface="+mn-lt"/>
              </a:rPr>
              <a:t>Mgt</a:t>
            </a:r>
            <a:r>
              <a:rPr lang="de-DE" sz="1600">
                <a:ea typeface="+mn-lt"/>
                <a:cs typeface="+mn-lt"/>
              </a:rPr>
              <a:t>, </a:t>
            </a:r>
            <a:r>
              <a:rPr lang="de-DE" sz="1600" err="1">
                <a:ea typeface="+mn-lt"/>
                <a:cs typeface="+mn-lt"/>
              </a:rPr>
              <a:t>Deployment</a:t>
            </a:r>
          </a:p>
        </p:txBody>
      </p:sp>
      <p:sp>
        <p:nvSpPr>
          <p:cNvPr id="4" name="Textfeld 3">
            <a:extLst>
              <a:ext uri="{FF2B5EF4-FFF2-40B4-BE49-F238E27FC236}">
                <a16:creationId xmlns:a16="http://schemas.microsoft.com/office/drawing/2014/main" id="{AE83DD9B-2D96-0F25-EC0D-3EF66B4DE51E}"/>
              </a:ext>
            </a:extLst>
          </p:cNvPr>
          <p:cNvSpPr txBox="1"/>
          <p:nvPr/>
        </p:nvSpPr>
        <p:spPr>
          <a:xfrm>
            <a:off x="604433" y="2612754"/>
            <a:ext cx="27238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600">
                <a:ea typeface="+mn-lt"/>
                <a:cs typeface="+mn-lt"/>
              </a:rPr>
              <a:t>Project Management</a:t>
            </a:r>
          </a:p>
        </p:txBody>
      </p:sp>
      <p:sp>
        <p:nvSpPr>
          <p:cNvPr id="5" name="Textfeld 4">
            <a:extLst>
              <a:ext uri="{FF2B5EF4-FFF2-40B4-BE49-F238E27FC236}">
                <a16:creationId xmlns:a16="http://schemas.microsoft.com/office/drawing/2014/main" id="{B6423CC1-FD84-AF1D-56B7-64C8612D7CBB}"/>
              </a:ext>
            </a:extLst>
          </p:cNvPr>
          <p:cNvSpPr txBox="1"/>
          <p:nvPr/>
        </p:nvSpPr>
        <p:spPr>
          <a:xfrm>
            <a:off x="8870197" y="2612754"/>
            <a:ext cx="27238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600">
                <a:ea typeface="+mn-lt"/>
                <a:cs typeface="+mn-lt"/>
              </a:rPr>
              <a:t>Analysis &amp; Design</a:t>
            </a:r>
            <a:endParaRPr lang="de-DE"/>
          </a:p>
        </p:txBody>
      </p:sp>
      <p:sp>
        <p:nvSpPr>
          <p:cNvPr id="6" name="Textfeld 5">
            <a:extLst>
              <a:ext uri="{FF2B5EF4-FFF2-40B4-BE49-F238E27FC236}">
                <a16:creationId xmlns:a16="http://schemas.microsoft.com/office/drawing/2014/main" id="{C603885F-1651-51BE-F9D5-8C6E6BC8A99C}"/>
              </a:ext>
            </a:extLst>
          </p:cNvPr>
          <p:cNvSpPr txBox="1"/>
          <p:nvPr/>
        </p:nvSpPr>
        <p:spPr>
          <a:xfrm>
            <a:off x="3323093" y="2464228"/>
            <a:ext cx="27238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600">
                <a:ea typeface="+mn-lt"/>
                <a:cs typeface="+mn-lt"/>
              </a:rPr>
              <a:t>Environment, Implementation, Tests</a:t>
            </a:r>
            <a:endParaRPr lang="de-DE"/>
          </a:p>
        </p:txBody>
      </p:sp>
    </p:spTree>
    <p:extLst>
      <p:ext uri="{BB962C8B-B14F-4D97-AF65-F5344CB8AC3E}">
        <p14:creationId xmlns:p14="http://schemas.microsoft.com/office/powerpoint/2010/main" val="71247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CF4B7BB-2395-41EF-BC95-FAA5BAEA3B41}"/>
              </a:ext>
            </a:extLst>
          </p:cNvPr>
          <p:cNvSpPr/>
          <p:nvPr/>
        </p:nvSpPr>
        <p:spPr>
          <a:xfrm>
            <a:off x="0" y="2249424"/>
            <a:ext cx="12192000" cy="46085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0DA59BBE-8EA2-4CEA-B35C-12FB12EAD76D}"/>
              </a:ext>
            </a:extLst>
          </p:cNvPr>
          <p:cNvSpPr>
            <a:spLocks noGrp="1"/>
          </p:cNvSpPr>
          <p:nvPr>
            <p:ph type="title"/>
          </p:nvPr>
        </p:nvSpPr>
        <p:spPr/>
        <p:txBody>
          <a:bodyPr anchor="ctr">
            <a:normAutofit/>
          </a:bodyPr>
          <a:lstStyle/>
          <a:p>
            <a:r>
              <a:rPr lang="de-DE"/>
              <a:t>2. PROJECT MANAGEMENT </a:t>
            </a:r>
          </a:p>
        </p:txBody>
      </p:sp>
      <p:pic>
        <p:nvPicPr>
          <p:cNvPr id="7" name="Inhaltsplatzhalter 6">
            <a:extLst>
              <a:ext uri="{FF2B5EF4-FFF2-40B4-BE49-F238E27FC236}">
                <a16:creationId xmlns:a16="http://schemas.microsoft.com/office/drawing/2014/main" id="{36B1D502-B26A-4A07-8383-67D96CBAB72D}"/>
              </a:ext>
            </a:extLst>
          </p:cNvPr>
          <p:cNvPicPr>
            <a:picLocks noGrp="1" noChangeAspect="1"/>
          </p:cNvPicPr>
          <p:nvPr>
            <p:ph idx="1"/>
          </p:nvPr>
        </p:nvPicPr>
        <p:blipFill>
          <a:blip r:embed="rId3"/>
          <a:stretch>
            <a:fillRect/>
          </a:stretch>
        </p:blipFill>
        <p:spPr>
          <a:xfrm>
            <a:off x="8577883" y="2720026"/>
            <a:ext cx="2309174" cy="2309174"/>
          </a:xfrm>
        </p:spPr>
      </p:pic>
      <p:pic>
        <p:nvPicPr>
          <p:cNvPr id="11" name="Grafik 10">
            <a:extLst>
              <a:ext uri="{FF2B5EF4-FFF2-40B4-BE49-F238E27FC236}">
                <a16:creationId xmlns:a16="http://schemas.microsoft.com/office/drawing/2014/main" id="{6F5DA89F-4848-4A39-A19D-0DF304E2C077}"/>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2308"/>
                    </a14:imgEffect>
                    <a14:imgEffect>
                      <a14:saturation sat="400000"/>
                    </a14:imgEffect>
                  </a14:imgLayer>
                </a14:imgProps>
              </a:ext>
            </a:extLst>
          </a:blip>
          <a:srcRect l="22118" t="41600" r="58326" b="38533"/>
          <a:stretch/>
        </p:blipFill>
        <p:spPr>
          <a:xfrm>
            <a:off x="8726630" y="5065776"/>
            <a:ext cx="2011680" cy="1362456"/>
          </a:xfrm>
          <a:prstGeom prst="rect">
            <a:avLst/>
          </a:prstGeom>
        </p:spPr>
      </p:pic>
      <p:sp>
        <p:nvSpPr>
          <p:cNvPr id="13" name="Inhaltsplatzhalter 2">
            <a:extLst>
              <a:ext uri="{FF2B5EF4-FFF2-40B4-BE49-F238E27FC236}">
                <a16:creationId xmlns:a16="http://schemas.microsoft.com/office/drawing/2014/main" id="{42CB8D20-F86F-4C4A-B01E-574DD3B85631}"/>
              </a:ext>
            </a:extLst>
          </p:cNvPr>
          <p:cNvSpPr txBox="1">
            <a:spLocks/>
          </p:cNvSpPr>
          <p:nvPr/>
        </p:nvSpPr>
        <p:spPr>
          <a:xfrm>
            <a:off x="937550" y="3223500"/>
            <a:ext cx="3673264" cy="1302225"/>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1500" err="1">
                <a:solidFill>
                  <a:schemeClr val="bg1"/>
                </a:solidFill>
              </a:rPr>
              <a:t>Scrum</a:t>
            </a:r>
            <a:endParaRPr lang="de-DE" sz="11500">
              <a:solidFill>
                <a:schemeClr val="bg1"/>
              </a:solidFill>
            </a:endParaRPr>
          </a:p>
        </p:txBody>
      </p:sp>
      <p:sp>
        <p:nvSpPr>
          <p:cNvPr id="14" name="Inhaltsplatzhalter 2">
            <a:extLst>
              <a:ext uri="{FF2B5EF4-FFF2-40B4-BE49-F238E27FC236}">
                <a16:creationId xmlns:a16="http://schemas.microsoft.com/office/drawing/2014/main" id="{D5D953B3-A72E-40CB-B800-057B7B5E0DF9}"/>
              </a:ext>
            </a:extLst>
          </p:cNvPr>
          <p:cNvSpPr txBox="1">
            <a:spLocks/>
          </p:cNvSpPr>
          <p:nvPr/>
        </p:nvSpPr>
        <p:spPr>
          <a:xfrm>
            <a:off x="5752446" y="3473066"/>
            <a:ext cx="1756716" cy="1080646"/>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6000" err="1">
                <a:solidFill>
                  <a:schemeClr val="bg1"/>
                </a:solidFill>
              </a:rPr>
              <a:t>with</a:t>
            </a:r>
            <a:endParaRPr lang="de-DE" sz="6000">
              <a:solidFill>
                <a:schemeClr val="bg1"/>
              </a:solidFill>
            </a:endParaRPr>
          </a:p>
        </p:txBody>
      </p:sp>
    </p:spTree>
    <p:extLst>
      <p:ext uri="{BB962C8B-B14F-4D97-AF65-F5344CB8AC3E}">
        <p14:creationId xmlns:p14="http://schemas.microsoft.com/office/powerpoint/2010/main" val="133131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1BE59C-46E0-481A-87F7-755D454088C6}"/>
              </a:ext>
            </a:extLst>
          </p:cNvPr>
          <p:cNvSpPr>
            <a:spLocks noGrp="1"/>
          </p:cNvSpPr>
          <p:nvPr>
            <p:ph type="title"/>
          </p:nvPr>
        </p:nvSpPr>
        <p:spPr/>
        <p:txBody>
          <a:bodyPr/>
          <a:lstStyle/>
          <a:p>
            <a:r>
              <a:rPr lang="de-DE"/>
              <a:t>Sprint</a:t>
            </a:r>
          </a:p>
        </p:txBody>
      </p:sp>
      <p:sp>
        <p:nvSpPr>
          <p:cNvPr id="4" name="Fußzeilenplatzhalter 3">
            <a:extLst>
              <a:ext uri="{FF2B5EF4-FFF2-40B4-BE49-F238E27FC236}">
                <a16:creationId xmlns:a16="http://schemas.microsoft.com/office/drawing/2014/main" id="{C8993E02-356E-4C79-AEDB-0722D7B53152}"/>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AB8FCE1E-C705-47DB-9DA0-1451251BEE0A}"/>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C97823B3-8588-4D7F-85CF-D14B3D81CF94}"/>
              </a:ext>
            </a:extLst>
          </p:cNvPr>
          <p:cNvSpPr>
            <a:spLocks noGrp="1"/>
          </p:cNvSpPr>
          <p:nvPr>
            <p:ph type="sldNum" sz="quarter" idx="12"/>
          </p:nvPr>
        </p:nvSpPr>
        <p:spPr/>
        <p:txBody>
          <a:bodyPr/>
          <a:lstStyle/>
          <a:p>
            <a:pPr rtl="0"/>
            <a:fld id="{27CE633F-9882-4A5C-83A2-1109D0C73261}" type="slidenum">
              <a:rPr lang="de-DE" noProof="0" smtClean="0"/>
              <a:t>8</a:t>
            </a:fld>
            <a:endParaRPr lang="de-DE" noProof="0"/>
          </a:p>
        </p:txBody>
      </p:sp>
      <p:pic>
        <p:nvPicPr>
          <p:cNvPr id="8" name="Grafik 7">
            <a:extLst>
              <a:ext uri="{FF2B5EF4-FFF2-40B4-BE49-F238E27FC236}">
                <a16:creationId xmlns:a16="http://schemas.microsoft.com/office/drawing/2014/main" id="{13ACA6FC-B3EB-4079-9382-1703987981F3}"/>
              </a:ext>
            </a:extLst>
          </p:cNvPr>
          <p:cNvPicPr>
            <a:picLocks noChangeAspect="1"/>
          </p:cNvPicPr>
          <p:nvPr/>
        </p:nvPicPr>
        <p:blipFill rotWithShape="1">
          <a:blip r:embed="rId2"/>
          <a:srcRect b="4110"/>
          <a:stretch/>
        </p:blipFill>
        <p:spPr>
          <a:xfrm>
            <a:off x="619369" y="1517905"/>
            <a:ext cx="10921115" cy="5340095"/>
          </a:xfrm>
          <a:prstGeom prst="rect">
            <a:avLst/>
          </a:prstGeom>
        </p:spPr>
      </p:pic>
    </p:spTree>
    <p:extLst>
      <p:ext uri="{BB962C8B-B14F-4D97-AF65-F5344CB8AC3E}">
        <p14:creationId xmlns:p14="http://schemas.microsoft.com/office/powerpoint/2010/main" val="885573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4442C4-6B0D-3564-AA91-951C3633B188}"/>
              </a:ext>
            </a:extLst>
          </p:cNvPr>
          <p:cNvSpPr>
            <a:spLocks noGrp="1"/>
          </p:cNvSpPr>
          <p:nvPr>
            <p:ph type="title"/>
          </p:nvPr>
        </p:nvSpPr>
        <p:spPr/>
        <p:txBody>
          <a:bodyPr/>
          <a:lstStyle/>
          <a:p>
            <a:r>
              <a:rPr lang="de-DE" err="1"/>
              <a:t>Burndown</a:t>
            </a:r>
            <a:r>
              <a:rPr lang="de-DE"/>
              <a:t> Charts</a:t>
            </a:r>
          </a:p>
        </p:txBody>
      </p:sp>
      <p:sp>
        <p:nvSpPr>
          <p:cNvPr id="4" name="Fußzeilenplatzhalter 3">
            <a:extLst>
              <a:ext uri="{FF2B5EF4-FFF2-40B4-BE49-F238E27FC236}">
                <a16:creationId xmlns:a16="http://schemas.microsoft.com/office/drawing/2014/main" id="{945B4129-4D12-DC45-93A7-AE40687EF828}"/>
              </a:ext>
            </a:extLst>
          </p:cNvPr>
          <p:cNvSpPr>
            <a:spLocks noGrp="1"/>
          </p:cNvSpPr>
          <p:nvPr>
            <p:ph type="ftr" sz="quarter" idx="11"/>
          </p:nvPr>
        </p:nvSpPr>
        <p:spPr/>
        <p:txBody>
          <a:bodyPr/>
          <a:lstStyle/>
          <a:p>
            <a:pPr rtl="0"/>
            <a:r>
              <a:rPr lang="de-DE" noProof="0"/>
              <a:t>FINAL UNDECIDED</a:t>
            </a:r>
          </a:p>
        </p:txBody>
      </p:sp>
      <p:sp>
        <p:nvSpPr>
          <p:cNvPr id="5" name="Datumsplatzhalter 4">
            <a:extLst>
              <a:ext uri="{FF2B5EF4-FFF2-40B4-BE49-F238E27FC236}">
                <a16:creationId xmlns:a16="http://schemas.microsoft.com/office/drawing/2014/main" id="{37E6A2D7-2E32-7C13-81D0-0D0EEA62A257}"/>
              </a:ext>
            </a:extLst>
          </p:cNvPr>
          <p:cNvSpPr>
            <a:spLocks noGrp="1"/>
          </p:cNvSpPr>
          <p:nvPr>
            <p:ph type="dt" sz="half" idx="10"/>
          </p:nvPr>
        </p:nvSpPr>
        <p:spPr/>
        <p:txBody>
          <a:bodyPr/>
          <a:lstStyle/>
          <a:p>
            <a:pPr rtl="0"/>
            <a:r>
              <a:rPr lang="de-DE"/>
              <a:t>2022</a:t>
            </a:r>
            <a:endParaRPr lang="de-DE" noProof="0"/>
          </a:p>
        </p:txBody>
      </p:sp>
      <p:sp>
        <p:nvSpPr>
          <p:cNvPr id="6" name="Foliennummernplatzhalter 5">
            <a:extLst>
              <a:ext uri="{FF2B5EF4-FFF2-40B4-BE49-F238E27FC236}">
                <a16:creationId xmlns:a16="http://schemas.microsoft.com/office/drawing/2014/main" id="{84F11B52-EB51-BD92-D8A2-5A5CD0D0881E}"/>
              </a:ext>
            </a:extLst>
          </p:cNvPr>
          <p:cNvSpPr>
            <a:spLocks noGrp="1"/>
          </p:cNvSpPr>
          <p:nvPr>
            <p:ph type="sldNum" sz="quarter" idx="12"/>
          </p:nvPr>
        </p:nvSpPr>
        <p:spPr/>
        <p:txBody>
          <a:bodyPr/>
          <a:lstStyle/>
          <a:p>
            <a:pPr rtl="0"/>
            <a:fld id="{27CE633F-9882-4A5C-83A2-1109D0C73261}" type="slidenum">
              <a:rPr lang="de-DE" noProof="0" smtClean="0"/>
              <a:t>9</a:t>
            </a:fld>
            <a:endParaRPr lang="de-DE" noProof="0"/>
          </a:p>
        </p:txBody>
      </p:sp>
      <p:pic>
        <p:nvPicPr>
          <p:cNvPr id="7" name="Grafik 7">
            <a:extLst>
              <a:ext uri="{FF2B5EF4-FFF2-40B4-BE49-F238E27FC236}">
                <a16:creationId xmlns:a16="http://schemas.microsoft.com/office/drawing/2014/main" id="{8F6A0C2B-A1EA-1439-825C-9C16E569898C}"/>
              </a:ext>
            </a:extLst>
          </p:cNvPr>
          <p:cNvPicPr>
            <a:picLocks noChangeAspect="1"/>
          </p:cNvPicPr>
          <p:nvPr/>
        </p:nvPicPr>
        <p:blipFill rotWithShape="1">
          <a:blip r:embed="rId2"/>
          <a:srcRect t="10365" r="12751" b="-426"/>
          <a:stretch/>
        </p:blipFill>
        <p:spPr>
          <a:xfrm>
            <a:off x="317653" y="1576789"/>
            <a:ext cx="11555486" cy="3877165"/>
          </a:xfrm>
          <a:prstGeom prst="rect">
            <a:avLst/>
          </a:prstGeom>
        </p:spPr>
      </p:pic>
      <p:pic>
        <p:nvPicPr>
          <p:cNvPr id="8" name="Grafik 8">
            <a:extLst>
              <a:ext uri="{FF2B5EF4-FFF2-40B4-BE49-F238E27FC236}">
                <a16:creationId xmlns:a16="http://schemas.microsoft.com/office/drawing/2014/main" id="{F00C395B-CE5F-6E78-1934-2EB4518510CD}"/>
              </a:ext>
            </a:extLst>
          </p:cNvPr>
          <p:cNvPicPr>
            <a:picLocks noChangeAspect="1"/>
          </p:cNvPicPr>
          <p:nvPr/>
        </p:nvPicPr>
        <p:blipFill rotWithShape="1">
          <a:blip r:embed="rId2"/>
          <a:srcRect l="87633" t="9290" r="177" b="66120"/>
          <a:stretch/>
        </p:blipFill>
        <p:spPr>
          <a:xfrm>
            <a:off x="8497678" y="5344429"/>
            <a:ext cx="1799202" cy="1195138"/>
          </a:xfrm>
          <a:prstGeom prst="rect">
            <a:avLst/>
          </a:prstGeom>
        </p:spPr>
      </p:pic>
    </p:spTree>
    <p:extLst>
      <p:ext uri="{BB962C8B-B14F-4D97-AF65-F5344CB8AC3E}">
        <p14:creationId xmlns:p14="http://schemas.microsoft.com/office/powerpoint/2010/main" val="1316603964"/>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514_TF11201103_Win32" id="{91DF147B-D385-4BEF-8225-F47261FC186C}" vid="{48FC158E-8F25-4DCA-B61D-E354F947C47B}"/>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5B42FA088D12C44B8507A8F64EECE2C" ma:contentTypeVersion="12" ma:contentTypeDescription="Ein neues Dokument erstellen." ma:contentTypeScope="" ma:versionID="d96668e75e894f4b89e62a59d300d01f">
  <xsd:schema xmlns:xsd="http://www.w3.org/2001/XMLSchema" xmlns:xs="http://www.w3.org/2001/XMLSchema" xmlns:p="http://schemas.microsoft.com/office/2006/metadata/properties" xmlns:ns3="8b377976-af20-418a-9299-d004dab6cc27" xmlns:ns4="ad316bd6-763f-4720-8316-a6eafc77a80c" targetNamespace="http://schemas.microsoft.com/office/2006/metadata/properties" ma:root="true" ma:fieldsID="8ee69221b281d15f461bad26166fae52" ns3:_="" ns4:_="">
    <xsd:import namespace="8b377976-af20-418a-9299-d004dab6cc27"/>
    <xsd:import namespace="ad316bd6-763f-4720-8316-a6eafc77a80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377976-af20-418a-9299-d004dab6cc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316bd6-763f-4720-8316-a6eafc77a80c"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SharingHintHash" ma:index="19"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0EFE35-5C2D-4EEC-93CA-7B3D4088735C}">
  <ds:schemaRefs>
    <ds:schemaRef ds:uri="http://schemas.microsoft.com/sharepoint/v3/contenttype/forms"/>
  </ds:schemaRefs>
</ds:datastoreItem>
</file>

<file path=customXml/itemProps2.xml><?xml version="1.0" encoding="utf-8"?>
<ds:datastoreItem xmlns:ds="http://schemas.openxmlformats.org/officeDocument/2006/customXml" ds:itemID="{2CA0A69D-D319-49F6-8B86-01C6EBBD4658}">
  <ds:schemaRefs>
    <ds:schemaRef ds:uri="8b377976-af20-418a-9299-d004dab6cc27"/>
    <ds:schemaRef ds:uri="ad316bd6-763f-4720-8316-a6eafc77a8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251B918-0091-4E96-9E28-42B87D9557A7}">
  <ds:schemaRefs>
    <ds:schemaRef ds:uri="8b377976-af20-418a-9299-d004dab6cc27"/>
    <ds:schemaRef ds:uri="ad316bd6-763f-4720-8316-a6eafc77a8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Design „Fracture“</Template>
  <Application>Microsoft Office PowerPoint</Application>
  <PresentationFormat>Widescreen</PresentationFormat>
  <Slides>54</Slides>
  <Notes>30</Notes>
  <HiddenSlides>22</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JuxtaposeVTI</vt:lpstr>
      <vt:lpstr>PowerPoint Presentation</vt:lpstr>
      <vt:lpstr>Agenda</vt:lpstr>
      <vt:lpstr>1. VISION &amp; MOTIVATION </vt:lpstr>
      <vt:lpstr>How it started…</vt:lpstr>
      <vt:lpstr>PowerPoint Presentation</vt:lpstr>
      <vt:lpstr>Team</vt:lpstr>
      <vt:lpstr>2. PROJECT MANAGEMENT </vt:lpstr>
      <vt:lpstr>Sprint</vt:lpstr>
      <vt:lpstr>Burndown Charts</vt:lpstr>
      <vt:lpstr>Dashboard Changes</vt:lpstr>
      <vt:lpstr>3. Use cases </vt:lpstr>
      <vt:lpstr>Use case diagram</vt:lpstr>
      <vt:lpstr>Use case diagram</vt:lpstr>
      <vt:lpstr>Total times for use case</vt:lpstr>
      <vt:lpstr>Story points</vt:lpstr>
      <vt:lpstr>4. DEMO</vt:lpstr>
      <vt:lpstr>5. TEC-STACK</vt:lpstr>
      <vt:lpstr>Tec-Stack</vt:lpstr>
      <vt:lpstr>Tec-Stack</vt:lpstr>
      <vt:lpstr>6. Automation</vt:lpstr>
      <vt:lpstr>Automation</vt:lpstr>
      <vt:lpstr>7. Risks</vt:lpstr>
      <vt:lpstr>API (Backend)</vt:lpstr>
      <vt:lpstr>Database Scheme</vt:lpstr>
      <vt:lpstr>Testing</vt:lpstr>
      <vt:lpstr>Testing – Feature Files</vt:lpstr>
      <vt:lpstr>Testing – Unit Tests </vt:lpstr>
      <vt:lpstr>Testing – API Tests</vt:lpstr>
      <vt:lpstr>Observer Pattern (Frontend)</vt:lpstr>
      <vt:lpstr>Metrics</vt:lpstr>
      <vt:lpstr>8. ARCHITECTURE</vt:lpstr>
      <vt:lpstr>Architecture – Class Diagram</vt:lpstr>
      <vt:lpstr>Architecture – Class Diagram</vt:lpstr>
      <vt:lpstr>Architecture – Class Diagram</vt:lpstr>
      <vt:lpstr>Thank you for your attention!</vt:lpstr>
      <vt:lpstr>PowerPoint Presentation</vt:lpstr>
      <vt:lpstr>Use case diagram</vt:lpstr>
      <vt:lpstr>PRÄSENTA-TIONSTITEL</vt:lpstr>
      <vt:lpstr>PowerPoint Presentation</vt:lpstr>
      <vt:lpstr>TAGESORDNUNG</vt:lpstr>
      <vt:lpstr>Einführung</vt:lpstr>
      <vt:lpstr>Erstes Thema</vt:lpstr>
      <vt:lpstr>Diagramm</vt:lpstr>
      <vt:lpstr>Tabelle</vt:lpstr>
      <vt:lpstr>Um loszulegen, ist es nötig, mit dem Reden aufzuhören und mit dem Handeln zu beginnen.</vt:lpstr>
      <vt:lpstr>Team</vt:lpstr>
      <vt:lpstr>Zeitachse</vt:lpstr>
      <vt:lpstr>Inhalt</vt:lpstr>
      <vt:lpstr>Zusätzlicher Inhalt</vt:lpstr>
      <vt:lpstr>ZUSAMMEN-FASSUNG</vt:lpstr>
      <vt:lpstr>VIELEN DANK</vt:lpstr>
      <vt:lpstr>PowerPoint Presentation</vt:lpstr>
      <vt:lpstr>Use case: rating</vt:lpstr>
      <vt:lpstr>Use case: profile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PRÄSENTA-TIONSTITEL</dc:title>
  <dc:creator>Krystian Schmidt</dc:creator>
  <cp:revision>1</cp:revision>
  <dcterms:created xsi:type="dcterms:W3CDTF">2021-12-09T07:55:49Z</dcterms:created>
  <dcterms:modified xsi:type="dcterms:W3CDTF">2022-06-23T07:25:29Z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0x010100B5B42FA088D12C44B8507A8F64EECE2C</vt:lpwstr>
  </property>
  <property fmtid="{D5CDD505-2E9C-101B-9397-08002B2CF9AE}" pid="3" name="MSIP_Label_a59b6cd5-d141-4a33-8bf1-0ca04484304f_SiteId">
    <vt:lpwstr>38ae3bcd-9579-4fd4-adda-b42e1495d55a</vt:lpwstr>
  </property>
  <property fmtid="{D5CDD505-2E9C-101B-9397-08002B2CF9AE}" pid="4" name="MSIP_Label_a59b6cd5-d141-4a33-8bf1-0ca04484304f_Enabled">
    <vt:lpwstr>true</vt:lpwstr>
  </property>
  <property fmtid="{D5CDD505-2E9C-101B-9397-08002B2CF9AE}" pid="5" name="MSIP_Label_a59b6cd5-d141-4a33-8bf1-0ca04484304f_Method">
    <vt:lpwstr>Standard</vt:lpwstr>
  </property>
  <property fmtid="{D5CDD505-2E9C-101B-9397-08002B2CF9AE}" pid="6" name="MSIP_Label_a59b6cd5-d141-4a33-8bf1-0ca04484304f_SetDate">
    <vt:lpwstr>2021-12-15T19:16:34Z</vt:lpwstr>
  </property>
  <property fmtid="{D5CDD505-2E9C-101B-9397-08002B2CF9AE}" pid="7" name="Document_Confidentiality">
    <vt:lpwstr>Restricted</vt:lpwstr>
  </property>
  <property fmtid="{D5CDD505-2E9C-101B-9397-08002B2CF9AE}" pid="8" name="MSIP_Label_a59b6cd5-d141-4a33-8bf1-0ca04484304f_ContentBits">
    <vt:lpwstr>0</vt:lpwstr>
  </property>
  <property fmtid="{D5CDD505-2E9C-101B-9397-08002B2CF9AE}" pid="9" name="MSIP_Label_a59b6cd5-d141-4a33-8bf1-0ca04484304f_ActionId">
    <vt:lpwstr>765b0a9f-e588-4c41-b894-7b2856b306ce</vt:lpwstr>
  </property>
  <property fmtid="{D5CDD505-2E9C-101B-9397-08002B2CF9AE}" pid="10" name="MSIP_Label_a59b6cd5-d141-4a33-8bf1-0ca04484304f_Name">
    <vt:lpwstr>restricted-default</vt:lpwstr>
  </property>
</Properties>
</file>